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23"/>
  </p:notesMasterIdLst>
  <p:handoutMasterIdLst>
    <p:handoutMasterId r:id="rId24"/>
  </p:handoutMasterIdLst>
  <p:sldIdLst>
    <p:sldId id="2485" r:id="rId2"/>
    <p:sldId id="2837" r:id="rId3"/>
    <p:sldId id="2836" r:id="rId4"/>
    <p:sldId id="2147308450" r:id="rId5"/>
    <p:sldId id="2147308451" r:id="rId6"/>
    <p:sldId id="2147308454" r:id="rId7"/>
    <p:sldId id="2147308453" r:id="rId8"/>
    <p:sldId id="2838" r:id="rId9"/>
    <p:sldId id="2147308455" r:id="rId10"/>
    <p:sldId id="2147308456" r:id="rId11"/>
    <p:sldId id="2147308457" r:id="rId12"/>
    <p:sldId id="2804" r:id="rId13"/>
    <p:sldId id="2821" r:id="rId14"/>
    <p:sldId id="2815" r:id="rId15"/>
    <p:sldId id="2822" r:id="rId16"/>
    <p:sldId id="2147308465" r:id="rId17"/>
    <p:sldId id="2816" r:id="rId18"/>
    <p:sldId id="2147308464" r:id="rId19"/>
    <p:sldId id="2147308466" r:id="rId20"/>
    <p:sldId id="2817" r:id="rId21"/>
    <p:sldId id="449" r:id="rId22"/>
  </p:sldIdLst>
  <p:sldSz cx="9144000" cy="5143500" type="screen16x9"/>
  <p:notesSz cx="6858000" cy="9144000"/>
  <p:custDataLst>
    <p:tags r:id="rId25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pos="4632" userDrawn="1">
          <p15:clr>
            <a:srgbClr val="A4A3A4"/>
          </p15:clr>
        </p15:guide>
        <p15:guide id="3" pos="1128" userDrawn="1">
          <p15:clr>
            <a:srgbClr val="A4A3A4"/>
          </p15:clr>
        </p15:guide>
        <p15:guide id="4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  <p:cmAuthor id="1" name="Kate Ryan" initials="KR" lastIdx="11" clrIdx="1"/>
  <p:cmAuthor id="2" name="Courtney Riccio (couricci)" initials="CR(" lastIdx="1" clrIdx="2">
    <p:extLst>
      <p:ext uri="{19B8F6BF-5375-455C-9EA6-DF929625EA0E}">
        <p15:presenceInfo xmlns:p15="http://schemas.microsoft.com/office/powerpoint/2012/main" userId="S-1-5-21-1708537768-1303643608-725345543-1142326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6EBE4A"/>
    <a:srgbClr val="519234"/>
    <a:srgbClr val="000000"/>
    <a:srgbClr val="FF2F92"/>
    <a:srgbClr val="FBAB18"/>
    <a:srgbClr val="009BC0"/>
    <a:srgbClr val="00AAD2"/>
    <a:srgbClr val="003C56"/>
    <a:srgbClr val="F024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7" autoAdjust="0"/>
    <p:restoredTop sz="71560" autoAdjust="0"/>
  </p:normalViewPr>
  <p:slideViewPr>
    <p:cSldViewPr snapToGrid="0" showGuides="1">
      <p:cViewPr varScale="1">
        <p:scale>
          <a:sx n="105" d="100"/>
          <a:sy n="105" d="100"/>
        </p:scale>
        <p:origin x="1864" y="184"/>
      </p:cViewPr>
      <p:guideLst>
        <p:guide pos="4632"/>
        <p:guide pos="1128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257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6/10/21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6/10/21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Welcome to the Customer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Experience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training series. 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None/>
            </a:pPr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CD1D9-05F4-4B19-9421-39F1265C305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09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320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523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320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So, what’s changing? </a:t>
            </a:r>
          </a:p>
          <a:p>
            <a:endParaRPr lang="en-US" b="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Our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Customer Experience vision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takes our services portfolio to the next level with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new</a:t>
            </a: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and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simplified approach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. Our new services offerings are designed to make your customer’s transformation journey simpler, more agile, and more innovative. 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05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940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856736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72669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34876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04365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="0" i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47216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6" name="Freeform 6"/>
          <p:cNvSpPr>
            <a:spLocks noChangeAspect="1" noEditPoints="1"/>
          </p:cNvSpPr>
          <p:nvPr userDrawn="1"/>
        </p:nvSpPr>
        <p:spPr bwMode="auto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201738"/>
            <a:ext cx="8277344" cy="338931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600" indent="-17145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7200" indent="-1651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5800" indent="-10953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6443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3399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55866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489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33400" y="1347788"/>
            <a:ext cx="8115300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33400" y="1201738"/>
            <a:ext cx="8115300" cy="280828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182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662024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60000"/>
              <a:buFont typeface="Arial"/>
              <a:buChar char="•"/>
              <a:defRPr sz="20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60000"/>
              <a:buFont typeface="Arial"/>
              <a:buChar char="•"/>
              <a:defRPr sz="18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403225" indent="-114300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5683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00519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259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0" rIns="0" anchor="ctr" anchorCtr="0"/>
          <a:lstStyle>
            <a:lvl1pPr marL="169863" indent="-16986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228600" algn="l"/>
              </a:tabLst>
              <a:defRPr sz="2400"/>
            </a:lvl1pPr>
            <a:lvl2pPr marL="346075" indent="-17145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2pPr>
            <a:lvl3pPr marL="457200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000"/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/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55683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10540"/>
            <a:ext cx="3551237" cy="4080510"/>
          </a:xfrm>
          <a:prstGeom prst="rect">
            <a:avLst/>
          </a:prstGeom>
        </p:spPr>
        <p:txBody>
          <a:bodyPr lIns="0" rIns="0"/>
          <a:lstStyle>
            <a:lvl1pPr marL="114300" indent="-114300">
              <a:lnSpc>
                <a:spcPct val="100000"/>
              </a:lnSpc>
              <a:buClr>
                <a:schemeClr val="tx1"/>
              </a:buClr>
              <a:buSzPct val="60000"/>
              <a:defRPr sz="2000"/>
            </a:lvl1pPr>
            <a:lvl2pPr marL="228600" indent="-114300">
              <a:lnSpc>
                <a:spcPct val="100000"/>
              </a:lnSpc>
              <a:buClr>
                <a:schemeClr val="tx1"/>
              </a:buClr>
              <a:buSzPct val="60000"/>
              <a:defRPr sz="2000"/>
            </a:lvl2pPr>
            <a:lvl3pPr marL="342900" indent="-114300">
              <a:lnSpc>
                <a:spcPct val="100000"/>
              </a:lnSpc>
              <a:buClr>
                <a:schemeClr val="tx1"/>
              </a:buClr>
              <a:buSzPct val="60000"/>
              <a:defRPr sz="1800"/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/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37766" y="1659842"/>
            <a:ext cx="3808797" cy="2931208"/>
          </a:xfrm>
          <a:prstGeom prst="rect">
            <a:avLst/>
          </a:prstGeom>
        </p:spPr>
        <p:txBody>
          <a:bodyPr/>
          <a:lstStyle>
            <a:lvl1pPr marL="114300" indent="-114300">
              <a:buClr>
                <a:schemeClr val="tx2"/>
              </a:buClr>
              <a:buSzPct val="60000"/>
              <a:defRPr lang="en-US" sz="200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ＭＳ Ｐゴシック" charset="0"/>
                <a:cs typeface="CiscoSans"/>
              </a:defRPr>
            </a:lvl1pPr>
            <a:lvl2pPr marL="228600" indent="-114300">
              <a:buClr>
                <a:schemeClr val="tx2"/>
              </a:buClr>
              <a:buSzPct val="60000"/>
              <a:defRPr sz="2000">
                <a:solidFill>
                  <a:schemeClr val="bg1">
                    <a:lumMod val="75000"/>
                  </a:schemeClr>
                </a:solidFill>
              </a:defRPr>
            </a:lvl2pPr>
            <a:lvl3pPr marL="342900" indent="-114300">
              <a:buClr>
                <a:schemeClr val="tx2"/>
              </a:buClr>
              <a:buSzPct val="60000"/>
              <a:defRPr sz="1800">
                <a:solidFill>
                  <a:schemeClr val="bg1">
                    <a:lumMod val="75000"/>
                  </a:schemeClr>
                </a:solidFill>
              </a:defRPr>
            </a:lvl3pPr>
            <a:lvl4pPr marL="457200" indent="-123825">
              <a:buClr>
                <a:schemeClr val="tx2"/>
              </a:buClr>
              <a:buSzPct val="60000"/>
              <a:defRPr sz="1600">
                <a:solidFill>
                  <a:schemeClr val="bg1">
                    <a:lumMod val="75000"/>
                  </a:schemeClr>
                </a:solidFill>
              </a:defRPr>
            </a:lvl4pPr>
            <a:lvl5pPr marL="574675" indent="-117475">
              <a:buClr>
                <a:schemeClr val="tx2"/>
              </a:buClr>
              <a:buSzPct val="60000"/>
              <a:defRPr sz="160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3359215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0551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91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336484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89525" y="4062350"/>
            <a:ext cx="3559175" cy="5251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286316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39482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 userDrawn="1">
          <p15:clr>
            <a:srgbClr val="FBAE40"/>
          </p15:clr>
        </p15:guide>
        <p15:guide id="2" pos="264" userDrawn="1">
          <p15:clr>
            <a:srgbClr val="FBAE40"/>
          </p15:clr>
        </p15:guide>
        <p15:guide id="3" orient="horz" pos="2193" userDrawn="1">
          <p15:clr>
            <a:srgbClr val="FBAE40"/>
          </p15:clr>
        </p15:guide>
        <p15:guide id="4" pos="2675" userDrawn="1">
          <p15:clr>
            <a:srgbClr val="FBAE40"/>
          </p15:clr>
        </p15:guide>
        <p15:guide id="7" pos="320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2635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2764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29468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84465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2994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38180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3179921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34070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9137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6"/>
          <p:cNvSpPr>
            <a:spLocks noChangeAspect="1" noEditPoints="1"/>
          </p:cNvSpPr>
          <p:nvPr userDrawn="1"/>
        </p:nvSpPr>
        <p:spPr bwMode="auto">
          <a:xfrm>
            <a:off x="3762994" y="2129076"/>
            <a:ext cx="1618012" cy="859571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79663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heme Indigo 0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87D46D-109B-544B-B9AE-719F9286F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994" y="2127706"/>
            <a:ext cx="1622768" cy="8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107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2529AE-931F-6E42-8FA6-4951ABB8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8172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77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gue Video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1980C0-8F31-4AF5-A48E-C95BAC7D156D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A0280F-F329-40F6-AEC5-0D22CF1711D4}"/>
                </a:ext>
              </a:extLst>
            </p:cNvPr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">
              <a:extLst>
                <a:ext uri="{FF2B5EF4-FFF2-40B4-BE49-F238E27FC236}">
                  <a16:creationId xmlns:a16="http://schemas.microsoft.com/office/drawing/2014/main" id="{0F83D0B6-7260-465D-A144-CE2C097957B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" y="435452"/>
              <a:ext cx="9025128" cy="2065952"/>
            </a:xfrm>
            <a:custGeom>
              <a:avLst/>
              <a:gdLst>
                <a:gd name="T0" fmla="*/ 4524 w 20074"/>
                <a:gd name="T1" fmla="*/ 3731 h 4595"/>
                <a:gd name="T2" fmla="*/ 706 w 20074"/>
                <a:gd name="T3" fmla="*/ 1349 h 4595"/>
                <a:gd name="T4" fmla="*/ 709 w 20074"/>
                <a:gd name="T5" fmla="*/ 691 h 4595"/>
                <a:gd name="T6" fmla="*/ 3 w 20074"/>
                <a:gd name="T7" fmla="*/ 2232 h 4595"/>
                <a:gd name="T8" fmla="*/ 6409 w 20074"/>
                <a:gd name="T9" fmla="*/ 2055 h 4595"/>
                <a:gd name="T10" fmla="*/ 1047 w 20074"/>
                <a:gd name="T11" fmla="*/ 2994 h 4595"/>
                <a:gd name="T12" fmla="*/ 1237 w 20074"/>
                <a:gd name="T13" fmla="*/ 3928 h 4595"/>
                <a:gd name="T14" fmla="*/ 1555 w 20074"/>
                <a:gd name="T15" fmla="*/ 1538 h 4595"/>
                <a:gd name="T16" fmla="*/ 1555 w 20074"/>
                <a:gd name="T17" fmla="*/ 2921 h 4595"/>
                <a:gd name="T18" fmla="*/ 2777 w 20074"/>
                <a:gd name="T19" fmla="*/ 2732 h 4595"/>
                <a:gd name="T20" fmla="*/ 3486 w 20074"/>
                <a:gd name="T21" fmla="*/ 3615 h 4595"/>
                <a:gd name="T22" fmla="*/ 3822 w 20074"/>
                <a:gd name="T23" fmla="*/ 2489 h 4595"/>
                <a:gd name="T24" fmla="*/ 3824 w 20074"/>
                <a:gd name="T25" fmla="*/ 1205 h 4595"/>
                <a:gd name="T26" fmla="*/ 4660 w 20074"/>
                <a:gd name="T27" fmla="*/ 4374 h 4595"/>
                <a:gd name="T28" fmla="*/ 4662 w 20074"/>
                <a:gd name="T29" fmla="*/ 3051 h 4595"/>
                <a:gd name="T30" fmla="*/ 5376 w 20074"/>
                <a:gd name="T31" fmla="*/ 11 h 4595"/>
                <a:gd name="T32" fmla="*/ 5374 w 20074"/>
                <a:gd name="T33" fmla="*/ 3435 h 4595"/>
                <a:gd name="T34" fmla="*/ 6079 w 20074"/>
                <a:gd name="T35" fmla="*/ 4369 h 4595"/>
                <a:gd name="T36" fmla="*/ 6082 w 20074"/>
                <a:gd name="T37" fmla="*/ 3045 h 4595"/>
                <a:gd name="T38" fmla="*/ 8667 w 20074"/>
                <a:gd name="T39" fmla="*/ 2249 h 4595"/>
                <a:gd name="T40" fmla="*/ 10740 w 20074"/>
                <a:gd name="T41" fmla="*/ 2241 h 4595"/>
                <a:gd name="T42" fmla="*/ 6728 w 20074"/>
                <a:gd name="T43" fmla="*/ 1552 h 4595"/>
                <a:gd name="T44" fmla="*/ 6731 w 20074"/>
                <a:gd name="T45" fmla="*/ 895 h 4595"/>
                <a:gd name="T46" fmla="*/ 12428 w 20074"/>
                <a:gd name="T47" fmla="*/ 3762 h 4595"/>
                <a:gd name="T48" fmla="*/ 7643 w 20074"/>
                <a:gd name="T49" fmla="*/ 3011 h 4595"/>
                <a:gd name="T50" fmla="*/ 7645 w 20074"/>
                <a:gd name="T51" fmla="*/ 1679 h 4595"/>
                <a:gd name="T52" fmla="*/ 7767 w 20074"/>
                <a:gd name="T53" fmla="*/ 4383 h 4595"/>
                <a:gd name="T54" fmla="*/ 7959 w 20074"/>
                <a:gd name="T55" fmla="*/ 3254 h 4595"/>
                <a:gd name="T56" fmla="*/ 8800 w 20074"/>
                <a:gd name="T57" fmla="*/ 3062 h 4595"/>
                <a:gd name="T58" fmla="*/ 9319 w 20074"/>
                <a:gd name="T59" fmla="*/ 3626 h 4595"/>
                <a:gd name="T60" fmla="*/ 10227 w 20074"/>
                <a:gd name="T61" fmla="*/ 1558 h 4595"/>
                <a:gd name="T62" fmla="*/ 10229 w 20074"/>
                <a:gd name="T63" fmla="*/ 903 h 4595"/>
                <a:gd name="T64" fmla="*/ 11065 w 20074"/>
                <a:gd name="T65" fmla="*/ 2506 h 4595"/>
                <a:gd name="T66" fmla="*/ 11068 w 20074"/>
                <a:gd name="T67" fmla="*/ 1219 h 4595"/>
                <a:gd name="T68" fmla="*/ 11398 w 20074"/>
                <a:gd name="T69" fmla="*/ 971 h 4595"/>
                <a:gd name="T70" fmla="*/ 11395 w 20074"/>
                <a:gd name="T71" fmla="*/ 3765 h 4595"/>
                <a:gd name="T72" fmla="*/ 12103 w 20074"/>
                <a:gd name="T73" fmla="*/ 3435 h 4595"/>
                <a:gd name="T74" fmla="*/ 12106 w 20074"/>
                <a:gd name="T75" fmla="*/ 2740 h 4595"/>
                <a:gd name="T76" fmla="*/ 14499 w 20074"/>
                <a:gd name="T77" fmla="*/ 2252 h 4595"/>
                <a:gd name="T78" fmla="*/ 13128 w 20074"/>
                <a:gd name="T79" fmla="*/ 4580 h 4595"/>
                <a:gd name="T80" fmla="*/ 13130 w 20074"/>
                <a:gd name="T81" fmla="*/ 3260 h 4595"/>
                <a:gd name="T82" fmla="*/ 13133 w 20074"/>
                <a:gd name="T83" fmla="*/ 1222 h 4595"/>
                <a:gd name="T84" fmla="*/ 18837 w 20074"/>
                <a:gd name="T85" fmla="*/ 2074 h 4595"/>
                <a:gd name="T86" fmla="*/ 13859 w 20074"/>
                <a:gd name="T87" fmla="*/ 217 h 4595"/>
                <a:gd name="T88" fmla="*/ 13856 w 20074"/>
                <a:gd name="T89" fmla="*/ 3635 h 4595"/>
                <a:gd name="T90" fmla="*/ 14172 w 20074"/>
                <a:gd name="T91" fmla="*/ 2509 h 4595"/>
                <a:gd name="T92" fmla="*/ 14172 w 20074"/>
                <a:gd name="T93" fmla="*/ 3260 h 4595"/>
                <a:gd name="T94" fmla="*/ 15013 w 20074"/>
                <a:gd name="T95" fmla="*/ 2317 h 4595"/>
                <a:gd name="T96" fmla="*/ 15532 w 20074"/>
                <a:gd name="T97" fmla="*/ 2261 h 4595"/>
                <a:gd name="T98" fmla="*/ 15535 w 20074"/>
                <a:gd name="T99" fmla="*/ 1561 h 4595"/>
                <a:gd name="T100" fmla="*/ 16252 w 20074"/>
                <a:gd name="T101" fmla="*/ 2754 h 4595"/>
                <a:gd name="T102" fmla="*/ 17468 w 20074"/>
                <a:gd name="T103" fmla="*/ 4397 h 4595"/>
                <a:gd name="T104" fmla="*/ 17471 w 20074"/>
                <a:gd name="T105" fmla="*/ 3076 h 4595"/>
                <a:gd name="T106" fmla="*/ 17612 w 20074"/>
                <a:gd name="T107" fmla="*/ 976 h 4595"/>
                <a:gd name="T108" fmla="*/ 17609 w 20074"/>
                <a:gd name="T109" fmla="*/ 3022 h 4595"/>
                <a:gd name="T110" fmla="*/ 17612 w 20074"/>
                <a:gd name="T111" fmla="*/ 1699 h 4595"/>
                <a:gd name="T112" fmla="*/ 18320 w 20074"/>
                <a:gd name="T113" fmla="*/ 1366 h 4595"/>
                <a:gd name="T114" fmla="*/ 18323 w 20074"/>
                <a:gd name="T115" fmla="*/ 711 h 4595"/>
                <a:gd name="T116" fmla="*/ 19537 w 20074"/>
                <a:gd name="T117" fmla="*/ 2331 h 4595"/>
                <a:gd name="T118" fmla="*/ 19539 w 20074"/>
                <a:gd name="T119" fmla="*/ 1047 h 4595"/>
                <a:gd name="T120" fmla="*/ 19689 w 20074"/>
                <a:gd name="T121" fmla="*/ 3028 h 4595"/>
                <a:gd name="T122" fmla="*/ 19878 w 20074"/>
                <a:gd name="T123" fmla="*/ 3965 h 4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074" h="4595">
                  <a:moveTo>
                    <a:pt x="2450" y="3739"/>
                  </a:moveTo>
                  <a:cubicBezTo>
                    <a:pt x="2450" y="3844"/>
                    <a:pt x="2365" y="3928"/>
                    <a:pt x="2258" y="3928"/>
                  </a:cubicBezTo>
                  <a:cubicBezTo>
                    <a:pt x="2154" y="3928"/>
                    <a:pt x="2069" y="3844"/>
                    <a:pt x="2069" y="3736"/>
                  </a:cubicBezTo>
                  <a:lnTo>
                    <a:pt x="2072" y="2232"/>
                  </a:lnTo>
                  <a:cubicBezTo>
                    <a:pt x="2072" y="2128"/>
                    <a:pt x="2157" y="2043"/>
                    <a:pt x="2264" y="2043"/>
                  </a:cubicBezTo>
                  <a:cubicBezTo>
                    <a:pt x="2368" y="2043"/>
                    <a:pt x="2453" y="2128"/>
                    <a:pt x="2453" y="2235"/>
                  </a:cubicBezTo>
                  <a:lnTo>
                    <a:pt x="2450" y="3739"/>
                  </a:lnTo>
                  <a:close/>
                  <a:moveTo>
                    <a:pt x="4527" y="2227"/>
                  </a:moveTo>
                  <a:cubicBezTo>
                    <a:pt x="4527" y="2122"/>
                    <a:pt x="4442" y="2038"/>
                    <a:pt x="4338" y="2035"/>
                  </a:cubicBezTo>
                  <a:cubicBezTo>
                    <a:pt x="4234" y="2035"/>
                    <a:pt x="4149" y="2119"/>
                    <a:pt x="4146" y="2224"/>
                  </a:cubicBezTo>
                  <a:lnTo>
                    <a:pt x="4143" y="3728"/>
                  </a:lnTo>
                  <a:cubicBezTo>
                    <a:pt x="4143" y="3832"/>
                    <a:pt x="4228" y="3917"/>
                    <a:pt x="4332" y="3920"/>
                  </a:cubicBezTo>
                  <a:cubicBezTo>
                    <a:pt x="4437" y="3920"/>
                    <a:pt x="4521" y="3835"/>
                    <a:pt x="4524" y="3731"/>
                  </a:cubicBezTo>
                  <a:lnTo>
                    <a:pt x="4527" y="2227"/>
                  </a:lnTo>
                  <a:close/>
                  <a:moveTo>
                    <a:pt x="511" y="4366"/>
                  </a:moveTo>
                  <a:cubicBezTo>
                    <a:pt x="511" y="4470"/>
                    <a:pt x="596" y="4555"/>
                    <a:pt x="700" y="4558"/>
                  </a:cubicBezTo>
                  <a:cubicBezTo>
                    <a:pt x="805" y="4558"/>
                    <a:pt x="889" y="4473"/>
                    <a:pt x="892" y="4369"/>
                  </a:cubicBezTo>
                  <a:lnTo>
                    <a:pt x="892" y="3612"/>
                  </a:lnTo>
                  <a:cubicBezTo>
                    <a:pt x="892" y="3508"/>
                    <a:pt x="808" y="3423"/>
                    <a:pt x="703" y="3420"/>
                  </a:cubicBezTo>
                  <a:cubicBezTo>
                    <a:pt x="599" y="3420"/>
                    <a:pt x="514" y="3505"/>
                    <a:pt x="511" y="3609"/>
                  </a:cubicBezTo>
                  <a:lnTo>
                    <a:pt x="511" y="4366"/>
                  </a:lnTo>
                  <a:close/>
                  <a:moveTo>
                    <a:pt x="514" y="2294"/>
                  </a:moveTo>
                  <a:cubicBezTo>
                    <a:pt x="514" y="2399"/>
                    <a:pt x="599" y="2483"/>
                    <a:pt x="703" y="2486"/>
                  </a:cubicBezTo>
                  <a:cubicBezTo>
                    <a:pt x="808" y="2486"/>
                    <a:pt x="892" y="2402"/>
                    <a:pt x="895" y="2297"/>
                  </a:cubicBezTo>
                  <a:lnTo>
                    <a:pt x="895" y="1541"/>
                  </a:lnTo>
                  <a:cubicBezTo>
                    <a:pt x="895" y="1436"/>
                    <a:pt x="810" y="1352"/>
                    <a:pt x="706" y="1349"/>
                  </a:cubicBezTo>
                  <a:cubicBezTo>
                    <a:pt x="602" y="1349"/>
                    <a:pt x="517" y="1434"/>
                    <a:pt x="514" y="1538"/>
                  </a:cubicBezTo>
                  <a:lnTo>
                    <a:pt x="514" y="2294"/>
                  </a:lnTo>
                  <a:close/>
                  <a:moveTo>
                    <a:pt x="703" y="3237"/>
                  </a:moveTo>
                  <a:cubicBezTo>
                    <a:pt x="808" y="3237"/>
                    <a:pt x="892" y="3152"/>
                    <a:pt x="895" y="3048"/>
                  </a:cubicBezTo>
                  <a:lnTo>
                    <a:pt x="895" y="2921"/>
                  </a:lnTo>
                  <a:cubicBezTo>
                    <a:pt x="895" y="2816"/>
                    <a:pt x="810" y="2732"/>
                    <a:pt x="706" y="2729"/>
                  </a:cubicBezTo>
                  <a:cubicBezTo>
                    <a:pt x="602" y="2729"/>
                    <a:pt x="517" y="2814"/>
                    <a:pt x="514" y="2918"/>
                  </a:cubicBezTo>
                  <a:lnTo>
                    <a:pt x="514" y="3045"/>
                  </a:lnTo>
                  <a:cubicBezTo>
                    <a:pt x="511" y="3152"/>
                    <a:pt x="596" y="3237"/>
                    <a:pt x="703" y="3237"/>
                  </a:cubicBezTo>
                  <a:close/>
                  <a:moveTo>
                    <a:pt x="706" y="1199"/>
                  </a:moveTo>
                  <a:cubicBezTo>
                    <a:pt x="810" y="1199"/>
                    <a:pt x="895" y="1115"/>
                    <a:pt x="898" y="1010"/>
                  </a:cubicBezTo>
                  <a:lnTo>
                    <a:pt x="898" y="883"/>
                  </a:lnTo>
                  <a:cubicBezTo>
                    <a:pt x="898" y="779"/>
                    <a:pt x="813" y="694"/>
                    <a:pt x="709" y="691"/>
                  </a:cubicBezTo>
                  <a:cubicBezTo>
                    <a:pt x="604" y="691"/>
                    <a:pt x="520" y="776"/>
                    <a:pt x="517" y="881"/>
                  </a:cubicBezTo>
                  <a:lnTo>
                    <a:pt x="517" y="1008"/>
                  </a:lnTo>
                  <a:cubicBezTo>
                    <a:pt x="514" y="1115"/>
                    <a:pt x="602" y="1199"/>
                    <a:pt x="706" y="1199"/>
                  </a:cubicBezTo>
                  <a:close/>
                  <a:moveTo>
                    <a:pt x="387" y="192"/>
                  </a:moveTo>
                  <a:cubicBezTo>
                    <a:pt x="387" y="88"/>
                    <a:pt x="302" y="3"/>
                    <a:pt x="198" y="0"/>
                  </a:cubicBezTo>
                  <a:cubicBezTo>
                    <a:pt x="94" y="0"/>
                    <a:pt x="9" y="85"/>
                    <a:pt x="6" y="189"/>
                  </a:cubicBezTo>
                  <a:lnTo>
                    <a:pt x="6" y="1696"/>
                  </a:lnTo>
                  <a:cubicBezTo>
                    <a:pt x="6" y="1801"/>
                    <a:pt x="91" y="1885"/>
                    <a:pt x="195" y="1888"/>
                  </a:cubicBezTo>
                  <a:cubicBezTo>
                    <a:pt x="300" y="1888"/>
                    <a:pt x="384" y="1803"/>
                    <a:pt x="387" y="1699"/>
                  </a:cubicBezTo>
                  <a:lnTo>
                    <a:pt x="387" y="192"/>
                  </a:lnTo>
                  <a:close/>
                  <a:moveTo>
                    <a:pt x="384" y="2235"/>
                  </a:moveTo>
                  <a:cubicBezTo>
                    <a:pt x="384" y="2131"/>
                    <a:pt x="300" y="2046"/>
                    <a:pt x="195" y="2043"/>
                  </a:cubicBezTo>
                  <a:cubicBezTo>
                    <a:pt x="91" y="2043"/>
                    <a:pt x="6" y="2128"/>
                    <a:pt x="3" y="2232"/>
                  </a:cubicBezTo>
                  <a:lnTo>
                    <a:pt x="0" y="3736"/>
                  </a:lnTo>
                  <a:cubicBezTo>
                    <a:pt x="0" y="3841"/>
                    <a:pt x="85" y="3926"/>
                    <a:pt x="190" y="3928"/>
                  </a:cubicBezTo>
                  <a:cubicBezTo>
                    <a:pt x="294" y="3928"/>
                    <a:pt x="379" y="3844"/>
                    <a:pt x="381" y="3739"/>
                  </a:cubicBezTo>
                  <a:lnTo>
                    <a:pt x="384" y="2235"/>
                  </a:lnTo>
                  <a:close/>
                  <a:moveTo>
                    <a:pt x="6601" y="200"/>
                  </a:moveTo>
                  <a:cubicBezTo>
                    <a:pt x="6601" y="96"/>
                    <a:pt x="6517" y="11"/>
                    <a:pt x="6412" y="8"/>
                  </a:cubicBezTo>
                  <a:cubicBezTo>
                    <a:pt x="6308" y="8"/>
                    <a:pt x="6223" y="93"/>
                    <a:pt x="6220" y="198"/>
                  </a:cubicBezTo>
                  <a:lnTo>
                    <a:pt x="6217" y="1702"/>
                  </a:lnTo>
                  <a:cubicBezTo>
                    <a:pt x="6217" y="1806"/>
                    <a:pt x="6302" y="1891"/>
                    <a:pt x="6407" y="1894"/>
                  </a:cubicBezTo>
                  <a:cubicBezTo>
                    <a:pt x="6511" y="1894"/>
                    <a:pt x="6596" y="1809"/>
                    <a:pt x="6598" y="1705"/>
                  </a:cubicBezTo>
                  <a:lnTo>
                    <a:pt x="6601" y="200"/>
                  </a:lnTo>
                  <a:close/>
                  <a:moveTo>
                    <a:pt x="6598" y="2246"/>
                  </a:moveTo>
                  <a:cubicBezTo>
                    <a:pt x="6598" y="2142"/>
                    <a:pt x="6514" y="2057"/>
                    <a:pt x="6409" y="2055"/>
                  </a:cubicBezTo>
                  <a:cubicBezTo>
                    <a:pt x="6305" y="2055"/>
                    <a:pt x="6220" y="2139"/>
                    <a:pt x="6217" y="2244"/>
                  </a:cubicBezTo>
                  <a:lnTo>
                    <a:pt x="6215" y="3748"/>
                  </a:lnTo>
                  <a:cubicBezTo>
                    <a:pt x="6215" y="3852"/>
                    <a:pt x="6299" y="3937"/>
                    <a:pt x="6404" y="3940"/>
                  </a:cubicBezTo>
                  <a:cubicBezTo>
                    <a:pt x="6508" y="3940"/>
                    <a:pt x="6593" y="3855"/>
                    <a:pt x="6596" y="3751"/>
                  </a:cubicBezTo>
                  <a:lnTo>
                    <a:pt x="6598" y="2246"/>
                  </a:lnTo>
                  <a:close/>
                  <a:moveTo>
                    <a:pt x="1050" y="951"/>
                  </a:moveTo>
                  <a:cubicBezTo>
                    <a:pt x="1050" y="1055"/>
                    <a:pt x="1135" y="1140"/>
                    <a:pt x="1239" y="1143"/>
                  </a:cubicBezTo>
                  <a:cubicBezTo>
                    <a:pt x="1344" y="1143"/>
                    <a:pt x="1428" y="1058"/>
                    <a:pt x="1431" y="954"/>
                  </a:cubicBezTo>
                  <a:lnTo>
                    <a:pt x="1431" y="198"/>
                  </a:lnTo>
                  <a:cubicBezTo>
                    <a:pt x="1431" y="93"/>
                    <a:pt x="1347" y="8"/>
                    <a:pt x="1242" y="6"/>
                  </a:cubicBezTo>
                  <a:cubicBezTo>
                    <a:pt x="1138" y="6"/>
                    <a:pt x="1053" y="90"/>
                    <a:pt x="1050" y="195"/>
                  </a:cubicBezTo>
                  <a:lnTo>
                    <a:pt x="1050" y="951"/>
                  </a:lnTo>
                  <a:close/>
                  <a:moveTo>
                    <a:pt x="1047" y="2994"/>
                  </a:moveTo>
                  <a:cubicBezTo>
                    <a:pt x="1047" y="3099"/>
                    <a:pt x="1132" y="3183"/>
                    <a:pt x="1237" y="3186"/>
                  </a:cubicBezTo>
                  <a:cubicBezTo>
                    <a:pt x="1341" y="3186"/>
                    <a:pt x="1426" y="3102"/>
                    <a:pt x="1428" y="2997"/>
                  </a:cubicBezTo>
                  <a:lnTo>
                    <a:pt x="1428" y="2241"/>
                  </a:lnTo>
                  <a:cubicBezTo>
                    <a:pt x="1428" y="2136"/>
                    <a:pt x="1344" y="2052"/>
                    <a:pt x="1239" y="2049"/>
                  </a:cubicBezTo>
                  <a:cubicBezTo>
                    <a:pt x="1135" y="2049"/>
                    <a:pt x="1050" y="2134"/>
                    <a:pt x="1047" y="2238"/>
                  </a:cubicBezTo>
                  <a:lnTo>
                    <a:pt x="1047" y="2994"/>
                  </a:lnTo>
                  <a:close/>
                  <a:moveTo>
                    <a:pt x="1237" y="3928"/>
                  </a:moveTo>
                  <a:cubicBezTo>
                    <a:pt x="1341" y="3928"/>
                    <a:pt x="1426" y="3844"/>
                    <a:pt x="1428" y="3739"/>
                  </a:cubicBezTo>
                  <a:lnTo>
                    <a:pt x="1428" y="3612"/>
                  </a:lnTo>
                  <a:cubicBezTo>
                    <a:pt x="1428" y="3508"/>
                    <a:pt x="1344" y="3423"/>
                    <a:pt x="1239" y="3420"/>
                  </a:cubicBezTo>
                  <a:cubicBezTo>
                    <a:pt x="1135" y="3420"/>
                    <a:pt x="1050" y="3505"/>
                    <a:pt x="1047" y="3609"/>
                  </a:cubicBezTo>
                  <a:lnTo>
                    <a:pt x="1047" y="3736"/>
                  </a:lnTo>
                  <a:cubicBezTo>
                    <a:pt x="1047" y="3844"/>
                    <a:pt x="1132" y="3928"/>
                    <a:pt x="1237" y="3928"/>
                  </a:cubicBezTo>
                  <a:close/>
                  <a:moveTo>
                    <a:pt x="1239" y="1854"/>
                  </a:moveTo>
                  <a:cubicBezTo>
                    <a:pt x="1343" y="1854"/>
                    <a:pt x="1428" y="1769"/>
                    <a:pt x="1431" y="1665"/>
                  </a:cubicBezTo>
                  <a:lnTo>
                    <a:pt x="1431" y="1538"/>
                  </a:lnTo>
                  <a:cubicBezTo>
                    <a:pt x="1431" y="1434"/>
                    <a:pt x="1347" y="1349"/>
                    <a:pt x="1242" y="1346"/>
                  </a:cubicBezTo>
                  <a:cubicBezTo>
                    <a:pt x="1138" y="1346"/>
                    <a:pt x="1053" y="1431"/>
                    <a:pt x="1050" y="1535"/>
                  </a:cubicBezTo>
                  <a:lnTo>
                    <a:pt x="1050" y="1662"/>
                  </a:lnTo>
                  <a:cubicBezTo>
                    <a:pt x="1050" y="1769"/>
                    <a:pt x="1134" y="1854"/>
                    <a:pt x="1239" y="1854"/>
                  </a:cubicBezTo>
                  <a:close/>
                  <a:moveTo>
                    <a:pt x="1555" y="2294"/>
                  </a:moveTo>
                  <a:cubicBezTo>
                    <a:pt x="1555" y="2399"/>
                    <a:pt x="1640" y="2483"/>
                    <a:pt x="1744" y="2486"/>
                  </a:cubicBezTo>
                  <a:cubicBezTo>
                    <a:pt x="1849" y="2486"/>
                    <a:pt x="1934" y="2402"/>
                    <a:pt x="1936" y="2297"/>
                  </a:cubicBezTo>
                  <a:lnTo>
                    <a:pt x="1936" y="1541"/>
                  </a:lnTo>
                  <a:cubicBezTo>
                    <a:pt x="1936" y="1436"/>
                    <a:pt x="1852" y="1352"/>
                    <a:pt x="1747" y="1349"/>
                  </a:cubicBezTo>
                  <a:cubicBezTo>
                    <a:pt x="1643" y="1349"/>
                    <a:pt x="1558" y="1434"/>
                    <a:pt x="1555" y="1538"/>
                  </a:cubicBezTo>
                  <a:lnTo>
                    <a:pt x="1555" y="2294"/>
                  </a:lnTo>
                  <a:close/>
                  <a:moveTo>
                    <a:pt x="1553" y="4369"/>
                  </a:moveTo>
                  <a:cubicBezTo>
                    <a:pt x="1553" y="4473"/>
                    <a:pt x="1637" y="4558"/>
                    <a:pt x="1742" y="4561"/>
                  </a:cubicBezTo>
                  <a:cubicBezTo>
                    <a:pt x="1846" y="4561"/>
                    <a:pt x="1931" y="4476"/>
                    <a:pt x="1934" y="4371"/>
                  </a:cubicBezTo>
                  <a:lnTo>
                    <a:pt x="1934" y="3615"/>
                  </a:lnTo>
                  <a:cubicBezTo>
                    <a:pt x="1934" y="3511"/>
                    <a:pt x="1849" y="3426"/>
                    <a:pt x="1744" y="3423"/>
                  </a:cubicBezTo>
                  <a:cubicBezTo>
                    <a:pt x="1640" y="3423"/>
                    <a:pt x="1555" y="3508"/>
                    <a:pt x="1553" y="3612"/>
                  </a:cubicBezTo>
                  <a:lnTo>
                    <a:pt x="1553" y="4369"/>
                  </a:lnTo>
                  <a:close/>
                  <a:moveTo>
                    <a:pt x="1744" y="3240"/>
                  </a:moveTo>
                  <a:cubicBezTo>
                    <a:pt x="1848" y="3240"/>
                    <a:pt x="1934" y="3155"/>
                    <a:pt x="1936" y="3051"/>
                  </a:cubicBezTo>
                  <a:lnTo>
                    <a:pt x="1936" y="2924"/>
                  </a:lnTo>
                  <a:cubicBezTo>
                    <a:pt x="1936" y="2819"/>
                    <a:pt x="1852" y="2735"/>
                    <a:pt x="1747" y="2732"/>
                  </a:cubicBezTo>
                  <a:cubicBezTo>
                    <a:pt x="1643" y="2732"/>
                    <a:pt x="1558" y="2816"/>
                    <a:pt x="1555" y="2921"/>
                  </a:cubicBezTo>
                  <a:lnTo>
                    <a:pt x="1555" y="3048"/>
                  </a:lnTo>
                  <a:cubicBezTo>
                    <a:pt x="1555" y="3152"/>
                    <a:pt x="1639" y="3240"/>
                    <a:pt x="1744" y="3240"/>
                  </a:cubicBezTo>
                  <a:close/>
                  <a:moveTo>
                    <a:pt x="2585" y="2297"/>
                  </a:moveTo>
                  <a:cubicBezTo>
                    <a:pt x="2585" y="2402"/>
                    <a:pt x="2670" y="2486"/>
                    <a:pt x="2775" y="2489"/>
                  </a:cubicBezTo>
                  <a:cubicBezTo>
                    <a:pt x="2879" y="2489"/>
                    <a:pt x="2964" y="2404"/>
                    <a:pt x="2966" y="2300"/>
                  </a:cubicBezTo>
                  <a:lnTo>
                    <a:pt x="2966" y="1544"/>
                  </a:lnTo>
                  <a:cubicBezTo>
                    <a:pt x="2966" y="1439"/>
                    <a:pt x="2882" y="1355"/>
                    <a:pt x="2777" y="1352"/>
                  </a:cubicBezTo>
                  <a:cubicBezTo>
                    <a:pt x="2673" y="1352"/>
                    <a:pt x="2588" y="1436"/>
                    <a:pt x="2585" y="1541"/>
                  </a:cubicBezTo>
                  <a:lnTo>
                    <a:pt x="2585" y="2297"/>
                  </a:lnTo>
                  <a:close/>
                  <a:moveTo>
                    <a:pt x="2775" y="3240"/>
                  </a:moveTo>
                  <a:cubicBezTo>
                    <a:pt x="2879" y="3240"/>
                    <a:pt x="2964" y="3155"/>
                    <a:pt x="2966" y="3051"/>
                  </a:cubicBezTo>
                  <a:lnTo>
                    <a:pt x="2966" y="2924"/>
                  </a:lnTo>
                  <a:cubicBezTo>
                    <a:pt x="2966" y="2819"/>
                    <a:pt x="2882" y="2735"/>
                    <a:pt x="2777" y="2732"/>
                  </a:cubicBezTo>
                  <a:cubicBezTo>
                    <a:pt x="2673" y="2732"/>
                    <a:pt x="2588" y="2816"/>
                    <a:pt x="2585" y="2921"/>
                  </a:cubicBezTo>
                  <a:lnTo>
                    <a:pt x="2585" y="3048"/>
                  </a:lnTo>
                  <a:cubicBezTo>
                    <a:pt x="2585" y="3155"/>
                    <a:pt x="2670" y="3240"/>
                    <a:pt x="2775" y="3240"/>
                  </a:cubicBezTo>
                  <a:close/>
                  <a:moveTo>
                    <a:pt x="3105" y="2997"/>
                  </a:moveTo>
                  <a:cubicBezTo>
                    <a:pt x="3105" y="3102"/>
                    <a:pt x="3189" y="3186"/>
                    <a:pt x="3294" y="3189"/>
                  </a:cubicBezTo>
                  <a:cubicBezTo>
                    <a:pt x="3398" y="3189"/>
                    <a:pt x="3483" y="3104"/>
                    <a:pt x="3486" y="3000"/>
                  </a:cubicBezTo>
                  <a:lnTo>
                    <a:pt x="3486" y="2244"/>
                  </a:lnTo>
                  <a:cubicBezTo>
                    <a:pt x="3486" y="2139"/>
                    <a:pt x="3401" y="2055"/>
                    <a:pt x="3297" y="2052"/>
                  </a:cubicBezTo>
                  <a:cubicBezTo>
                    <a:pt x="3192" y="2052"/>
                    <a:pt x="3108" y="2136"/>
                    <a:pt x="3105" y="2241"/>
                  </a:cubicBezTo>
                  <a:lnTo>
                    <a:pt x="3105" y="2997"/>
                  </a:lnTo>
                  <a:close/>
                  <a:moveTo>
                    <a:pt x="3294" y="3931"/>
                  </a:moveTo>
                  <a:cubicBezTo>
                    <a:pt x="3398" y="3931"/>
                    <a:pt x="3483" y="3847"/>
                    <a:pt x="3486" y="3742"/>
                  </a:cubicBezTo>
                  <a:lnTo>
                    <a:pt x="3486" y="3615"/>
                  </a:lnTo>
                  <a:cubicBezTo>
                    <a:pt x="3486" y="3511"/>
                    <a:pt x="3401" y="3426"/>
                    <a:pt x="3297" y="3423"/>
                  </a:cubicBezTo>
                  <a:cubicBezTo>
                    <a:pt x="3192" y="3423"/>
                    <a:pt x="3108" y="3508"/>
                    <a:pt x="3105" y="3612"/>
                  </a:cubicBezTo>
                  <a:lnTo>
                    <a:pt x="3105" y="3739"/>
                  </a:lnTo>
                  <a:cubicBezTo>
                    <a:pt x="3105" y="3847"/>
                    <a:pt x="3189" y="3931"/>
                    <a:pt x="3294" y="3931"/>
                  </a:cubicBezTo>
                  <a:close/>
                  <a:moveTo>
                    <a:pt x="3297" y="1860"/>
                  </a:moveTo>
                  <a:cubicBezTo>
                    <a:pt x="3401" y="1860"/>
                    <a:pt x="3486" y="1775"/>
                    <a:pt x="3489" y="1671"/>
                  </a:cubicBezTo>
                  <a:lnTo>
                    <a:pt x="3489" y="1544"/>
                  </a:lnTo>
                  <a:cubicBezTo>
                    <a:pt x="3489" y="1439"/>
                    <a:pt x="3404" y="1355"/>
                    <a:pt x="3299" y="1352"/>
                  </a:cubicBezTo>
                  <a:cubicBezTo>
                    <a:pt x="3195" y="1352"/>
                    <a:pt x="3110" y="1436"/>
                    <a:pt x="3108" y="1541"/>
                  </a:cubicBezTo>
                  <a:lnTo>
                    <a:pt x="3108" y="1668"/>
                  </a:lnTo>
                  <a:cubicBezTo>
                    <a:pt x="3108" y="1772"/>
                    <a:pt x="3192" y="1857"/>
                    <a:pt x="3297" y="1860"/>
                  </a:cubicBezTo>
                  <a:close/>
                  <a:moveTo>
                    <a:pt x="3632" y="2297"/>
                  </a:moveTo>
                  <a:cubicBezTo>
                    <a:pt x="3632" y="2402"/>
                    <a:pt x="3717" y="2486"/>
                    <a:pt x="3822" y="2489"/>
                  </a:cubicBezTo>
                  <a:cubicBezTo>
                    <a:pt x="3926" y="2489"/>
                    <a:pt x="4011" y="2404"/>
                    <a:pt x="4013" y="2300"/>
                  </a:cubicBezTo>
                  <a:lnTo>
                    <a:pt x="4013" y="1544"/>
                  </a:lnTo>
                  <a:cubicBezTo>
                    <a:pt x="4013" y="1439"/>
                    <a:pt x="3929" y="1355"/>
                    <a:pt x="3824" y="1352"/>
                  </a:cubicBezTo>
                  <a:cubicBezTo>
                    <a:pt x="3720" y="1352"/>
                    <a:pt x="3635" y="1436"/>
                    <a:pt x="3632" y="1541"/>
                  </a:cubicBezTo>
                  <a:lnTo>
                    <a:pt x="3632" y="2297"/>
                  </a:lnTo>
                  <a:close/>
                  <a:moveTo>
                    <a:pt x="3822" y="3243"/>
                  </a:moveTo>
                  <a:cubicBezTo>
                    <a:pt x="3926" y="3243"/>
                    <a:pt x="4011" y="3158"/>
                    <a:pt x="4013" y="3054"/>
                  </a:cubicBezTo>
                  <a:lnTo>
                    <a:pt x="4013" y="2927"/>
                  </a:lnTo>
                  <a:cubicBezTo>
                    <a:pt x="4013" y="2822"/>
                    <a:pt x="3929" y="2737"/>
                    <a:pt x="3824" y="2735"/>
                  </a:cubicBezTo>
                  <a:cubicBezTo>
                    <a:pt x="3720" y="2735"/>
                    <a:pt x="3635" y="2819"/>
                    <a:pt x="3632" y="2924"/>
                  </a:cubicBezTo>
                  <a:lnTo>
                    <a:pt x="3632" y="3051"/>
                  </a:lnTo>
                  <a:cubicBezTo>
                    <a:pt x="3632" y="3155"/>
                    <a:pt x="3717" y="3243"/>
                    <a:pt x="3822" y="3243"/>
                  </a:cubicBezTo>
                  <a:close/>
                  <a:moveTo>
                    <a:pt x="3824" y="1205"/>
                  </a:moveTo>
                  <a:cubicBezTo>
                    <a:pt x="3929" y="1205"/>
                    <a:pt x="4013" y="1120"/>
                    <a:pt x="4016" y="1016"/>
                  </a:cubicBezTo>
                  <a:lnTo>
                    <a:pt x="4016" y="889"/>
                  </a:lnTo>
                  <a:cubicBezTo>
                    <a:pt x="4016" y="785"/>
                    <a:pt x="3932" y="700"/>
                    <a:pt x="3827" y="697"/>
                  </a:cubicBezTo>
                  <a:cubicBezTo>
                    <a:pt x="3723" y="697"/>
                    <a:pt x="3638" y="782"/>
                    <a:pt x="3635" y="886"/>
                  </a:cubicBezTo>
                  <a:lnTo>
                    <a:pt x="3635" y="1013"/>
                  </a:lnTo>
                  <a:cubicBezTo>
                    <a:pt x="3635" y="1118"/>
                    <a:pt x="3720" y="1205"/>
                    <a:pt x="3824" y="1205"/>
                  </a:cubicBezTo>
                  <a:close/>
                  <a:moveTo>
                    <a:pt x="4660" y="4374"/>
                  </a:moveTo>
                  <a:cubicBezTo>
                    <a:pt x="4660" y="4479"/>
                    <a:pt x="4744" y="4563"/>
                    <a:pt x="4849" y="4566"/>
                  </a:cubicBezTo>
                  <a:cubicBezTo>
                    <a:pt x="4953" y="4566"/>
                    <a:pt x="5038" y="4482"/>
                    <a:pt x="5041" y="4377"/>
                  </a:cubicBezTo>
                  <a:lnTo>
                    <a:pt x="5041" y="3621"/>
                  </a:lnTo>
                  <a:cubicBezTo>
                    <a:pt x="5041" y="3516"/>
                    <a:pt x="4956" y="3432"/>
                    <a:pt x="4852" y="3429"/>
                  </a:cubicBezTo>
                  <a:cubicBezTo>
                    <a:pt x="4747" y="3429"/>
                    <a:pt x="4662" y="3514"/>
                    <a:pt x="4660" y="3618"/>
                  </a:cubicBezTo>
                  <a:lnTo>
                    <a:pt x="4660" y="4374"/>
                  </a:lnTo>
                  <a:close/>
                  <a:moveTo>
                    <a:pt x="4662" y="2300"/>
                  </a:moveTo>
                  <a:cubicBezTo>
                    <a:pt x="4662" y="2404"/>
                    <a:pt x="4747" y="2489"/>
                    <a:pt x="4852" y="2492"/>
                  </a:cubicBezTo>
                  <a:cubicBezTo>
                    <a:pt x="4956" y="2492"/>
                    <a:pt x="5041" y="2407"/>
                    <a:pt x="5043" y="2303"/>
                  </a:cubicBezTo>
                  <a:lnTo>
                    <a:pt x="5043" y="1547"/>
                  </a:lnTo>
                  <a:cubicBezTo>
                    <a:pt x="5043" y="1442"/>
                    <a:pt x="4959" y="1357"/>
                    <a:pt x="4854" y="1355"/>
                  </a:cubicBezTo>
                  <a:cubicBezTo>
                    <a:pt x="4750" y="1355"/>
                    <a:pt x="4665" y="1439"/>
                    <a:pt x="4662" y="1544"/>
                  </a:cubicBezTo>
                  <a:lnTo>
                    <a:pt x="4662" y="2300"/>
                  </a:lnTo>
                  <a:close/>
                  <a:moveTo>
                    <a:pt x="4852" y="3243"/>
                  </a:moveTo>
                  <a:cubicBezTo>
                    <a:pt x="4956" y="3243"/>
                    <a:pt x="5041" y="3158"/>
                    <a:pt x="5043" y="3054"/>
                  </a:cubicBezTo>
                  <a:lnTo>
                    <a:pt x="5043" y="2927"/>
                  </a:lnTo>
                  <a:cubicBezTo>
                    <a:pt x="5043" y="2822"/>
                    <a:pt x="4959" y="2737"/>
                    <a:pt x="4854" y="2735"/>
                  </a:cubicBezTo>
                  <a:cubicBezTo>
                    <a:pt x="4750" y="2735"/>
                    <a:pt x="4665" y="2819"/>
                    <a:pt x="4662" y="2924"/>
                  </a:cubicBezTo>
                  <a:lnTo>
                    <a:pt x="4662" y="3051"/>
                  </a:lnTo>
                  <a:cubicBezTo>
                    <a:pt x="4662" y="3158"/>
                    <a:pt x="4747" y="3243"/>
                    <a:pt x="4852" y="3243"/>
                  </a:cubicBezTo>
                  <a:close/>
                  <a:moveTo>
                    <a:pt x="4854" y="1205"/>
                  </a:moveTo>
                  <a:cubicBezTo>
                    <a:pt x="4959" y="1205"/>
                    <a:pt x="5043" y="1120"/>
                    <a:pt x="5046" y="1016"/>
                  </a:cubicBezTo>
                  <a:lnTo>
                    <a:pt x="5046" y="889"/>
                  </a:lnTo>
                  <a:cubicBezTo>
                    <a:pt x="5046" y="785"/>
                    <a:pt x="4962" y="700"/>
                    <a:pt x="4857" y="697"/>
                  </a:cubicBezTo>
                  <a:cubicBezTo>
                    <a:pt x="4753" y="697"/>
                    <a:pt x="4668" y="782"/>
                    <a:pt x="4665" y="886"/>
                  </a:cubicBezTo>
                  <a:lnTo>
                    <a:pt x="4665" y="1013"/>
                  </a:lnTo>
                  <a:cubicBezTo>
                    <a:pt x="4665" y="1120"/>
                    <a:pt x="4750" y="1205"/>
                    <a:pt x="4854" y="1205"/>
                  </a:cubicBezTo>
                  <a:close/>
                  <a:moveTo>
                    <a:pt x="5185" y="957"/>
                  </a:moveTo>
                  <a:cubicBezTo>
                    <a:pt x="5185" y="1061"/>
                    <a:pt x="5269" y="1146"/>
                    <a:pt x="5374" y="1149"/>
                  </a:cubicBezTo>
                  <a:cubicBezTo>
                    <a:pt x="5478" y="1149"/>
                    <a:pt x="5563" y="1064"/>
                    <a:pt x="5566" y="960"/>
                  </a:cubicBezTo>
                  <a:lnTo>
                    <a:pt x="5566" y="203"/>
                  </a:lnTo>
                  <a:cubicBezTo>
                    <a:pt x="5566" y="99"/>
                    <a:pt x="5481" y="14"/>
                    <a:pt x="5376" y="11"/>
                  </a:cubicBezTo>
                  <a:cubicBezTo>
                    <a:pt x="5272" y="11"/>
                    <a:pt x="5187" y="96"/>
                    <a:pt x="5185" y="200"/>
                  </a:cubicBezTo>
                  <a:lnTo>
                    <a:pt x="5185" y="957"/>
                  </a:lnTo>
                  <a:close/>
                  <a:moveTo>
                    <a:pt x="5182" y="3000"/>
                  </a:moveTo>
                  <a:cubicBezTo>
                    <a:pt x="5182" y="3104"/>
                    <a:pt x="5266" y="3189"/>
                    <a:pt x="5371" y="3192"/>
                  </a:cubicBezTo>
                  <a:cubicBezTo>
                    <a:pt x="5475" y="3192"/>
                    <a:pt x="5560" y="3107"/>
                    <a:pt x="5563" y="3003"/>
                  </a:cubicBezTo>
                  <a:lnTo>
                    <a:pt x="5563" y="2246"/>
                  </a:lnTo>
                  <a:cubicBezTo>
                    <a:pt x="5563" y="2142"/>
                    <a:pt x="5478" y="2057"/>
                    <a:pt x="5374" y="2055"/>
                  </a:cubicBezTo>
                  <a:cubicBezTo>
                    <a:pt x="5269" y="2055"/>
                    <a:pt x="5185" y="2139"/>
                    <a:pt x="5182" y="2244"/>
                  </a:cubicBezTo>
                  <a:lnTo>
                    <a:pt x="5182" y="3000"/>
                  </a:lnTo>
                  <a:close/>
                  <a:moveTo>
                    <a:pt x="5371" y="3942"/>
                  </a:moveTo>
                  <a:cubicBezTo>
                    <a:pt x="5475" y="3942"/>
                    <a:pt x="5560" y="3858"/>
                    <a:pt x="5563" y="3753"/>
                  </a:cubicBezTo>
                  <a:lnTo>
                    <a:pt x="5563" y="3626"/>
                  </a:lnTo>
                  <a:cubicBezTo>
                    <a:pt x="5563" y="3522"/>
                    <a:pt x="5478" y="3437"/>
                    <a:pt x="5374" y="3435"/>
                  </a:cubicBezTo>
                  <a:cubicBezTo>
                    <a:pt x="5269" y="3435"/>
                    <a:pt x="5185" y="3519"/>
                    <a:pt x="5182" y="3624"/>
                  </a:cubicBezTo>
                  <a:lnTo>
                    <a:pt x="5182" y="3751"/>
                  </a:lnTo>
                  <a:cubicBezTo>
                    <a:pt x="5179" y="3855"/>
                    <a:pt x="5266" y="3942"/>
                    <a:pt x="5371" y="3942"/>
                  </a:cubicBezTo>
                  <a:close/>
                  <a:moveTo>
                    <a:pt x="5374" y="1868"/>
                  </a:moveTo>
                  <a:cubicBezTo>
                    <a:pt x="5478" y="1868"/>
                    <a:pt x="5563" y="1784"/>
                    <a:pt x="5566" y="1679"/>
                  </a:cubicBezTo>
                  <a:lnTo>
                    <a:pt x="5566" y="1552"/>
                  </a:lnTo>
                  <a:cubicBezTo>
                    <a:pt x="5566" y="1448"/>
                    <a:pt x="5481" y="1363"/>
                    <a:pt x="5376" y="1360"/>
                  </a:cubicBezTo>
                  <a:cubicBezTo>
                    <a:pt x="5272" y="1360"/>
                    <a:pt x="5187" y="1445"/>
                    <a:pt x="5185" y="1549"/>
                  </a:cubicBezTo>
                  <a:lnTo>
                    <a:pt x="5185" y="1676"/>
                  </a:lnTo>
                  <a:cubicBezTo>
                    <a:pt x="5185" y="1784"/>
                    <a:pt x="5269" y="1868"/>
                    <a:pt x="5374" y="1868"/>
                  </a:cubicBezTo>
                  <a:close/>
                  <a:moveTo>
                    <a:pt x="5698" y="4366"/>
                  </a:moveTo>
                  <a:cubicBezTo>
                    <a:pt x="5698" y="4470"/>
                    <a:pt x="5783" y="4555"/>
                    <a:pt x="5887" y="4558"/>
                  </a:cubicBezTo>
                  <a:cubicBezTo>
                    <a:pt x="5992" y="4558"/>
                    <a:pt x="6076" y="4473"/>
                    <a:pt x="6079" y="4369"/>
                  </a:cubicBezTo>
                  <a:lnTo>
                    <a:pt x="6079" y="3612"/>
                  </a:lnTo>
                  <a:cubicBezTo>
                    <a:pt x="6079" y="3508"/>
                    <a:pt x="5994" y="3423"/>
                    <a:pt x="5890" y="3420"/>
                  </a:cubicBezTo>
                  <a:cubicBezTo>
                    <a:pt x="5786" y="3420"/>
                    <a:pt x="5701" y="3505"/>
                    <a:pt x="5698" y="3609"/>
                  </a:cubicBezTo>
                  <a:lnTo>
                    <a:pt x="5698" y="4366"/>
                  </a:lnTo>
                  <a:close/>
                  <a:moveTo>
                    <a:pt x="5701" y="2292"/>
                  </a:moveTo>
                  <a:cubicBezTo>
                    <a:pt x="5701" y="2396"/>
                    <a:pt x="5786" y="2481"/>
                    <a:pt x="5890" y="2483"/>
                  </a:cubicBezTo>
                  <a:cubicBezTo>
                    <a:pt x="5994" y="2483"/>
                    <a:pt x="6079" y="2399"/>
                    <a:pt x="6082" y="2294"/>
                  </a:cubicBezTo>
                  <a:lnTo>
                    <a:pt x="6082" y="1538"/>
                  </a:lnTo>
                  <a:cubicBezTo>
                    <a:pt x="6082" y="1434"/>
                    <a:pt x="5997" y="1349"/>
                    <a:pt x="5893" y="1346"/>
                  </a:cubicBezTo>
                  <a:cubicBezTo>
                    <a:pt x="5788" y="1346"/>
                    <a:pt x="5704" y="1431"/>
                    <a:pt x="5701" y="1535"/>
                  </a:cubicBezTo>
                  <a:lnTo>
                    <a:pt x="5701" y="2292"/>
                  </a:lnTo>
                  <a:close/>
                  <a:moveTo>
                    <a:pt x="5890" y="3234"/>
                  </a:moveTo>
                  <a:cubicBezTo>
                    <a:pt x="5994" y="3234"/>
                    <a:pt x="6079" y="3149"/>
                    <a:pt x="6082" y="3045"/>
                  </a:cubicBezTo>
                  <a:lnTo>
                    <a:pt x="6082" y="2918"/>
                  </a:lnTo>
                  <a:cubicBezTo>
                    <a:pt x="6082" y="2814"/>
                    <a:pt x="5997" y="2729"/>
                    <a:pt x="5893" y="2726"/>
                  </a:cubicBezTo>
                  <a:cubicBezTo>
                    <a:pt x="5788" y="2726"/>
                    <a:pt x="5704" y="2811"/>
                    <a:pt x="5701" y="2915"/>
                  </a:cubicBezTo>
                  <a:lnTo>
                    <a:pt x="5701" y="3042"/>
                  </a:lnTo>
                  <a:cubicBezTo>
                    <a:pt x="5698" y="3149"/>
                    <a:pt x="5783" y="3234"/>
                    <a:pt x="5890" y="3234"/>
                  </a:cubicBezTo>
                  <a:close/>
                  <a:moveTo>
                    <a:pt x="5893" y="1197"/>
                  </a:moveTo>
                  <a:cubicBezTo>
                    <a:pt x="5997" y="1197"/>
                    <a:pt x="6082" y="1112"/>
                    <a:pt x="6085" y="1008"/>
                  </a:cubicBezTo>
                  <a:lnTo>
                    <a:pt x="6085" y="881"/>
                  </a:lnTo>
                  <a:cubicBezTo>
                    <a:pt x="6085" y="776"/>
                    <a:pt x="6000" y="691"/>
                    <a:pt x="5896" y="689"/>
                  </a:cubicBezTo>
                  <a:cubicBezTo>
                    <a:pt x="5791" y="689"/>
                    <a:pt x="5707" y="773"/>
                    <a:pt x="5704" y="878"/>
                  </a:cubicBezTo>
                  <a:lnTo>
                    <a:pt x="5704" y="1005"/>
                  </a:lnTo>
                  <a:cubicBezTo>
                    <a:pt x="5701" y="1112"/>
                    <a:pt x="5788" y="1197"/>
                    <a:pt x="5893" y="1197"/>
                  </a:cubicBezTo>
                  <a:close/>
                  <a:moveTo>
                    <a:pt x="8667" y="2249"/>
                  </a:moveTo>
                  <a:cubicBezTo>
                    <a:pt x="8667" y="2145"/>
                    <a:pt x="8582" y="2060"/>
                    <a:pt x="8478" y="2057"/>
                  </a:cubicBezTo>
                  <a:cubicBezTo>
                    <a:pt x="8373" y="2057"/>
                    <a:pt x="8289" y="2142"/>
                    <a:pt x="8286" y="2246"/>
                  </a:cubicBezTo>
                  <a:lnTo>
                    <a:pt x="8283" y="3751"/>
                  </a:lnTo>
                  <a:cubicBezTo>
                    <a:pt x="8283" y="3855"/>
                    <a:pt x="8368" y="3940"/>
                    <a:pt x="8472" y="3942"/>
                  </a:cubicBezTo>
                  <a:cubicBezTo>
                    <a:pt x="8577" y="3942"/>
                    <a:pt x="8661" y="3858"/>
                    <a:pt x="8664" y="3753"/>
                  </a:cubicBezTo>
                  <a:lnTo>
                    <a:pt x="8667" y="2249"/>
                  </a:lnTo>
                  <a:close/>
                  <a:moveTo>
                    <a:pt x="10740" y="2241"/>
                  </a:moveTo>
                  <a:cubicBezTo>
                    <a:pt x="10740" y="2136"/>
                    <a:pt x="10656" y="2052"/>
                    <a:pt x="10551" y="2049"/>
                  </a:cubicBezTo>
                  <a:cubicBezTo>
                    <a:pt x="10447" y="2049"/>
                    <a:pt x="10362" y="2134"/>
                    <a:pt x="10359" y="2238"/>
                  </a:cubicBezTo>
                  <a:lnTo>
                    <a:pt x="10356" y="3742"/>
                  </a:lnTo>
                  <a:cubicBezTo>
                    <a:pt x="10356" y="3847"/>
                    <a:pt x="10441" y="3931"/>
                    <a:pt x="10545" y="3934"/>
                  </a:cubicBezTo>
                  <a:cubicBezTo>
                    <a:pt x="10650" y="3934"/>
                    <a:pt x="10735" y="3849"/>
                    <a:pt x="10737" y="3745"/>
                  </a:cubicBezTo>
                  <a:lnTo>
                    <a:pt x="10740" y="2241"/>
                  </a:lnTo>
                  <a:close/>
                  <a:moveTo>
                    <a:pt x="6725" y="4380"/>
                  </a:moveTo>
                  <a:cubicBezTo>
                    <a:pt x="6725" y="4484"/>
                    <a:pt x="6810" y="4569"/>
                    <a:pt x="6914" y="4572"/>
                  </a:cubicBezTo>
                  <a:cubicBezTo>
                    <a:pt x="7019" y="4572"/>
                    <a:pt x="7104" y="4487"/>
                    <a:pt x="7106" y="4383"/>
                  </a:cubicBezTo>
                  <a:lnTo>
                    <a:pt x="7106" y="3626"/>
                  </a:lnTo>
                  <a:cubicBezTo>
                    <a:pt x="7106" y="3522"/>
                    <a:pt x="7022" y="3437"/>
                    <a:pt x="6917" y="3435"/>
                  </a:cubicBezTo>
                  <a:cubicBezTo>
                    <a:pt x="6813" y="3435"/>
                    <a:pt x="6728" y="3519"/>
                    <a:pt x="6725" y="3624"/>
                  </a:cubicBezTo>
                  <a:lnTo>
                    <a:pt x="6725" y="4380"/>
                  </a:lnTo>
                  <a:close/>
                  <a:moveTo>
                    <a:pt x="6728" y="2308"/>
                  </a:moveTo>
                  <a:cubicBezTo>
                    <a:pt x="6728" y="2413"/>
                    <a:pt x="6813" y="2498"/>
                    <a:pt x="6917" y="2500"/>
                  </a:cubicBezTo>
                  <a:cubicBezTo>
                    <a:pt x="7022" y="2500"/>
                    <a:pt x="7106" y="2416"/>
                    <a:pt x="7109" y="2311"/>
                  </a:cubicBezTo>
                  <a:lnTo>
                    <a:pt x="7109" y="1555"/>
                  </a:lnTo>
                  <a:cubicBezTo>
                    <a:pt x="7109" y="1451"/>
                    <a:pt x="7025" y="1366"/>
                    <a:pt x="6920" y="1363"/>
                  </a:cubicBezTo>
                  <a:cubicBezTo>
                    <a:pt x="6816" y="1363"/>
                    <a:pt x="6731" y="1448"/>
                    <a:pt x="6728" y="1552"/>
                  </a:cubicBezTo>
                  <a:lnTo>
                    <a:pt x="6728" y="2308"/>
                  </a:lnTo>
                  <a:close/>
                  <a:moveTo>
                    <a:pt x="6917" y="3251"/>
                  </a:moveTo>
                  <a:cubicBezTo>
                    <a:pt x="7022" y="3251"/>
                    <a:pt x="7106" y="3166"/>
                    <a:pt x="7109" y="3062"/>
                  </a:cubicBezTo>
                  <a:lnTo>
                    <a:pt x="7109" y="2935"/>
                  </a:lnTo>
                  <a:cubicBezTo>
                    <a:pt x="7109" y="2831"/>
                    <a:pt x="7025" y="2746"/>
                    <a:pt x="6920" y="2743"/>
                  </a:cubicBezTo>
                  <a:cubicBezTo>
                    <a:pt x="6816" y="2743"/>
                    <a:pt x="6731" y="2828"/>
                    <a:pt x="6728" y="2932"/>
                  </a:cubicBezTo>
                  <a:lnTo>
                    <a:pt x="6728" y="3059"/>
                  </a:lnTo>
                  <a:cubicBezTo>
                    <a:pt x="6725" y="3166"/>
                    <a:pt x="6810" y="3251"/>
                    <a:pt x="6917" y="3251"/>
                  </a:cubicBezTo>
                  <a:close/>
                  <a:moveTo>
                    <a:pt x="6920" y="1214"/>
                  </a:moveTo>
                  <a:cubicBezTo>
                    <a:pt x="7025" y="1214"/>
                    <a:pt x="7109" y="1129"/>
                    <a:pt x="7112" y="1024"/>
                  </a:cubicBezTo>
                  <a:lnTo>
                    <a:pt x="7112" y="897"/>
                  </a:lnTo>
                  <a:cubicBezTo>
                    <a:pt x="7112" y="793"/>
                    <a:pt x="7027" y="708"/>
                    <a:pt x="6923" y="706"/>
                  </a:cubicBezTo>
                  <a:cubicBezTo>
                    <a:pt x="6819" y="706"/>
                    <a:pt x="6734" y="790"/>
                    <a:pt x="6731" y="895"/>
                  </a:cubicBezTo>
                  <a:lnTo>
                    <a:pt x="6731" y="1022"/>
                  </a:lnTo>
                  <a:cubicBezTo>
                    <a:pt x="6728" y="1129"/>
                    <a:pt x="6813" y="1214"/>
                    <a:pt x="6920" y="1214"/>
                  </a:cubicBezTo>
                  <a:close/>
                  <a:moveTo>
                    <a:pt x="12814" y="215"/>
                  </a:moveTo>
                  <a:cubicBezTo>
                    <a:pt x="12814" y="110"/>
                    <a:pt x="12730" y="25"/>
                    <a:pt x="12625" y="23"/>
                  </a:cubicBezTo>
                  <a:cubicBezTo>
                    <a:pt x="12521" y="23"/>
                    <a:pt x="12436" y="107"/>
                    <a:pt x="12433" y="212"/>
                  </a:cubicBezTo>
                  <a:lnTo>
                    <a:pt x="12431" y="1716"/>
                  </a:lnTo>
                  <a:cubicBezTo>
                    <a:pt x="12431" y="1820"/>
                    <a:pt x="12515" y="1905"/>
                    <a:pt x="12620" y="1908"/>
                  </a:cubicBezTo>
                  <a:cubicBezTo>
                    <a:pt x="12724" y="1908"/>
                    <a:pt x="12809" y="1823"/>
                    <a:pt x="12812" y="1719"/>
                  </a:cubicBezTo>
                  <a:lnTo>
                    <a:pt x="12814" y="215"/>
                  </a:lnTo>
                  <a:close/>
                  <a:moveTo>
                    <a:pt x="12812" y="2261"/>
                  </a:moveTo>
                  <a:cubicBezTo>
                    <a:pt x="12812" y="2156"/>
                    <a:pt x="12727" y="2071"/>
                    <a:pt x="12623" y="2069"/>
                  </a:cubicBezTo>
                  <a:cubicBezTo>
                    <a:pt x="12518" y="2069"/>
                    <a:pt x="12433" y="2153"/>
                    <a:pt x="12431" y="2258"/>
                  </a:cubicBezTo>
                  <a:lnTo>
                    <a:pt x="12428" y="3762"/>
                  </a:lnTo>
                  <a:cubicBezTo>
                    <a:pt x="12428" y="3866"/>
                    <a:pt x="12512" y="3951"/>
                    <a:pt x="12617" y="3954"/>
                  </a:cubicBezTo>
                  <a:cubicBezTo>
                    <a:pt x="12721" y="3954"/>
                    <a:pt x="12806" y="3869"/>
                    <a:pt x="12809" y="3765"/>
                  </a:cubicBezTo>
                  <a:lnTo>
                    <a:pt x="12812" y="2261"/>
                  </a:lnTo>
                  <a:close/>
                  <a:moveTo>
                    <a:pt x="7264" y="962"/>
                  </a:moveTo>
                  <a:cubicBezTo>
                    <a:pt x="7264" y="1067"/>
                    <a:pt x="7349" y="1151"/>
                    <a:pt x="7453" y="1154"/>
                  </a:cubicBezTo>
                  <a:cubicBezTo>
                    <a:pt x="7558" y="1154"/>
                    <a:pt x="7643" y="1070"/>
                    <a:pt x="7645" y="965"/>
                  </a:cubicBezTo>
                  <a:lnTo>
                    <a:pt x="7645" y="209"/>
                  </a:lnTo>
                  <a:cubicBezTo>
                    <a:pt x="7645" y="104"/>
                    <a:pt x="7561" y="20"/>
                    <a:pt x="7456" y="17"/>
                  </a:cubicBezTo>
                  <a:cubicBezTo>
                    <a:pt x="7352" y="17"/>
                    <a:pt x="7267" y="102"/>
                    <a:pt x="7264" y="206"/>
                  </a:cubicBezTo>
                  <a:lnTo>
                    <a:pt x="7264" y="962"/>
                  </a:lnTo>
                  <a:close/>
                  <a:moveTo>
                    <a:pt x="7262" y="3008"/>
                  </a:moveTo>
                  <a:cubicBezTo>
                    <a:pt x="7262" y="3113"/>
                    <a:pt x="7346" y="3197"/>
                    <a:pt x="7451" y="3200"/>
                  </a:cubicBezTo>
                  <a:cubicBezTo>
                    <a:pt x="7555" y="3200"/>
                    <a:pt x="7640" y="3116"/>
                    <a:pt x="7643" y="3011"/>
                  </a:cubicBezTo>
                  <a:lnTo>
                    <a:pt x="7643" y="2255"/>
                  </a:lnTo>
                  <a:cubicBezTo>
                    <a:pt x="7643" y="2150"/>
                    <a:pt x="7558" y="2066"/>
                    <a:pt x="7453" y="2063"/>
                  </a:cubicBezTo>
                  <a:cubicBezTo>
                    <a:pt x="7349" y="2063"/>
                    <a:pt x="7264" y="2148"/>
                    <a:pt x="7262" y="2252"/>
                  </a:cubicBezTo>
                  <a:lnTo>
                    <a:pt x="7262" y="3008"/>
                  </a:lnTo>
                  <a:close/>
                  <a:moveTo>
                    <a:pt x="7451" y="3942"/>
                  </a:moveTo>
                  <a:cubicBezTo>
                    <a:pt x="7555" y="3942"/>
                    <a:pt x="7640" y="3858"/>
                    <a:pt x="7643" y="3753"/>
                  </a:cubicBezTo>
                  <a:lnTo>
                    <a:pt x="7643" y="3626"/>
                  </a:lnTo>
                  <a:cubicBezTo>
                    <a:pt x="7643" y="3522"/>
                    <a:pt x="7558" y="3437"/>
                    <a:pt x="7453" y="3435"/>
                  </a:cubicBezTo>
                  <a:cubicBezTo>
                    <a:pt x="7349" y="3435"/>
                    <a:pt x="7264" y="3519"/>
                    <a:pt x="7262" y="3624"/>
                  </a:cubicBezTo>
                  <a:lnTo>
                    <a:pt x="7262" y="3751"/>
                  </a:lnTo>
                  <a:cubicBezTo>
                    <a:pt x="7262" y="3858"/>
                    <a:pt x="7346" y="3942"/>
                    <a:pt x="7451" y="3942"/>
                  </a:cubicBezTo>
                  <a:close/>
                  <a:moveTo>
                    <a:pt x="7453" y="1868"/>
                  </a:moveTo>
                  <a:cubicBezTo>
                    <a:pt x="7557" y="1868"/>
                    <a:pt x="7643" y="1784"/>
                    <a:pt x="7645" y="1679"/>
                  </a:cubicBezTo>
                  <a:lnTo>
                    <a:pt x="7645" y="1552"/>
                  </a:lnTo>
                  <a:cubicBezTo>
                    <a:pt x="7645" y="1448"/>
                    <a:pt x="7561" y="1363"/>
                    <a:pt x="7456" y="1360"/>
                  </a:cubicBezTo>
                  <a:cubicBezTo>
                    <a:pt x="7352" y="1360"/>
                    <a:pt x="7267" y="1445"/>
                    <a:pt x="7264" y="1549"/>
                  </a:cubicBezTo>
                  <a:lnTo>
                    <a:pt x="7264" y="1676"/>
                  </a:lnTo>
                  <a:cubicBezTo>
                    <a:pt x="7264" y="1784"/>
                    <a:pt x="7348" y="1868"/>
                    <a:pt x="7453" y="1868"/>
                  </a:cubicBezTo>
                  <a:close/>
                  <a:moveTo>
                    <a:pt x="7770" y="2308"/>
                  </a:moveTo>
                  <a:cubicBezTo>
                    <a:pt x="7770" y="2413"/>
                    <a:pt x="7854" y="2498"/>
                    <a:pt x="7959" y="2500"/>
                  </a:cubicBezTo>
                  <a:cubicBezTo>
                    <a:pt x="8063" y="2500"/>
                    <a:pt x="8148" y="2416"/>
                    <a:pt x="8151" y="2311"/>
                  </a:cubicBezTo>
                  <a:lnTo>
                    <a:pt x="8151" y="1555"/>
                  </a:lnTo>
                  <a:cubicBezTo>
                    <a:pt x="8151" y="1451"/>
                    <a:pt x="8066" y="1366"/>
                    <a:pt x="7961" y="1363"/>
                  </a:cubicBezTo>
                  <a:cubicBezTo>
                    <a:pt x="7857" y="1363"/>
                    <a:pt x="7772" y="1448"/>
                    <a:pt x="7770" y="1552"/>
                  </a:cubicBezTo>
                  <a:lnTo>
                    <a:pt x="7770" y="2308"/>
                  </a:lnTo>
                  <a:close/>
                  <a:moveTo>
                    <a:pt x="7767" y="4383"/>
                  </a:moveTo>
                  <a:cubicBezTo>
                    <a:pt x="7767" y="4487"/>
                    <a:pt x="7851" y="4572"/>
                    <a:pt x="7956" y="4575"/>
                  </a:cubicBezTo>
                  <a:cubicBezTo>
                    <a:pt x="8060" y="4575"/>
                    <a:pt x="8145" y="4490"/>
                    <a:pt x="8148" y="4386"/>
                  </a:cubicBezTo>
                  <a:lnTo>
                    <a:pt x="8148" y="3629"/>
                  </a:lnTo>
                  <a:cubicBezTo>
                    <a:pt x="8148" y="3525"/>
                    <a:pt x="8063" y="3440"/>
                    <a:pt x="7959" y="3437"/>
                  </a:cubicBezTo>
                  <a:cubicBezTo>
                    <a:pt x="7854" y="3437"/>
                    <a:pt x="7770" y="3522"/>
                    <a:pt x="7767" y="3626"/>
                  </a:cubicBezTo>
                  <a:lnTo>
                    <a:pt x="7767" y="4383"/>
                  </a:lnTo>
                  <a:close/>
                  <a:moveTo>
                    <a:pt x="7959" y="3254"/>
                  </a:moveTo>
                  <a:cubicBezTo>
                    <a:pt x="8063" y="3254"/>
                    <a:pt x="8148" y="3169"/>
                    <a:pt x="8151" y="3065"/>
                  </a:cubicBezTo>
                  <a:lnTo>
                    <a:pt x="8151" y="2938"/>
                  </a:lnTo>
                  <a:cubicBezTo>
                    <a:pt x="8151" y="2833"/>
                    <a:pt x="8066" y="2749"/>
                    <a:pt x="7961" y="2746"/>
                  </a:cubicBezTo>
                  <a:cubicBezTo>
                    <a:pt x="7857" y="2746"/>
                    <a:pt x="7772" y="2831"/>
                    <a:pt x="7770" y="2935"/>
                  </a:cubicBezTo>
                  <a:lnTo>
                    <a:pt x="7770" y="3062"/>
                  </a:lnTo>
                  <a:cubicBezTo>
                    <a:pt x="7770" y="3166"/>
                    <a:pt x="7854" y="3251"/>
                    <a:pt x="7959" y="3254"/>
                  </a:cubicBezTo>
                  <a:close/>
                  <a:moveTo>
                    <a:pt x="8800" y="2311"/>
                  </a:moveTo>
                  <a:cubicBezTo>
                    <a:pt x="8800" y="2416"/>
                    <a:pt x="8884" y="2500"/>
                    <a:pt x="8989" y="2503"/>
                  </a:cubicBezTo>
                  <a:cubicBezTo>
                    <a:pt x="9093" y="2503"/>
                    <a:pt x="9178" y="2419"/>
                    <a:pt x="9181" y="2314"/>
                  </a:cubicBezTo>
                  <a:lnTo>
                    <a:pt x="9181" y="1558"/>
                  </a:lnTo>
                  <a:cubicBezTo>
                    <a:pt x="9181" y="1453"/>
                    <a:pt x="9096" y="1369"/>
                    <a:pt x="8992" y="1366"/>
                  </a:cubicBezTo>
                  <a:cubicBezTo>
                    <a:pt x="8887" y="1366"/>
                    <a:pt x="8802" y="1451"/>
                    <a:pt x="8800" y="1555"/>
                  </a:cubicBezTo>
                  <a:lnTo>
                    <a:pt x="8800" y="2311"/>
                  </a:lnTo>
                  <a:close/>
                  <a:moveTo>
                    <a:pt x="8989" y="3254"/>
                  </a:moveTo>
                  <a:cubicBezTo>
                    <a:pt x="9093" y="3254"/>
                    <a:pt x="9178" y="3169"/>
                    <a:pt x="9181" y="3065"/>
                  </a:cubicBezTo>
                  <a:lnTo>
                    <a:pt x="9181" y="2938"/>
                  </a:lnTo>
                  <a:cubicBezTo>
                    <a:pt x="9181" y="2833"/>
                    <a:pt x="9096" y="2749"/>
                    <a:pt x="8992" y="2746"/>
                  </a:cubicBezTo>
                  <a:cubicBezTo>
                    <a:pt x="8887" y="2746"/>
                    <a:pt x="8802" y="2831"/>
                    <a:pt x="8800" y="2935"/>
                  </a:cubicBezTo>
                  <a:lnTo>
                    <a:pt x="8800" y="3062"/>
                  </a:lnTo>
                  <a:cubicBezTo>
                    <a:pt x="8800" y="3169"/>
                    <a:pt x="8884" y="3254"/>
                    <a:pt x="8989" y="3254"/>
                  </a:cubicBezTo>
                  <a:close/>
                  <a:moveTo>
                    <a:pt x="9319" y="3011"/>
                  </a:moveTo>
                  <a:cubicBezTo>
                    <a:pt x="9319" y="3116"/>
                    <a:pt x="9404" y="3200"/>
                    <a:pt x="9508" y="3203"/>
                  </a:cubicBezTo>
                  <a:cubicBezTo>
                    <a:pt x="9612" y="3203"/>
                    <a:pt x="9697" y="3118"/>
                    <a:pt x="9700" y="3014"/>
                  </a:cubicBezTo>
                  <a:lnTo>
                    <a:pt x="9700" y="2258"/>
                  </a:lnTo>
                  <a:cubicBezTo>
                    <a:pt x="9700" y="2153"/>
                    <a:pt x="9615" y="2069"/>
                    <a:pt x="9511" y="2066"/>
                  </a:cubicBezTo>
                  <a:cubicBezTo>
                    <a:pt x="9406" y="2066"/>
                    <a:pt x="9322" y="2150"/>
                    <a:pt x="9319" y="2255"/>
                  </a:cubicBezTo>
                  <a:lnTo>
                    <a:pt x="9319" y="3011"/>
                  </a:lnTo>
                  <a:close/>
                  <a:moveTo>
                    <a:pt x="9508" y="3945"/>
                  </a:moveTo>
                  <a:cubicBezTo>
                    <a:pt x="9612" y="3945"/>
                    <a:pt x="9697" y="3861"/>
                    <a:pt x="9700" y="3756"/>
                  </a:cubicBezTo>
                  <a:lnTo>
                    <a:pt x="9700" y="3629"/>
                  </a:lnTo>
                  <a:cubicBezTo>
                    <a:pt x="9700" y="3525"/>
                    <a:pt x="9615" y="3440"/>
                    <a:pt x="9511" y="3437"/>
                  </a:cubicBezTo>
                  <a:cubicBezTo>
                    <a:pt x="9406" y="3437"/>
                    <a:pt x="9322" y="3522"/>
                    <a:pt x="9319" y="3626"/>
                  </a:cubicBezTo>
                  <a:lnTo>
                    <a:pt x="9319" y="3753"/>
                  </a:lnTo>
                  <a:cubicBezTo>
                    <a:pt x="9319" y="3861"/>
                    <a:pt x="9404" y="3945"/>
                    <a:pt x="9508" y="3945"/>
                  </a:cubicBezTo>
                  <a:close/>
                  <a:moveTo>
                    <a:pt x="9511" y="1871"/>
                  </a:moveTo>
                  <a:cubicBezTo>
                    <a:pt x="9615" y="1871"/>
                    <a:pt x="9700" y="1786"/>
                    <a:pt x="9703" y="1682"/>
                  </a:cubicBezTo>
                  <a:lnTo>
                    <a:pt x="9703" y="1555"/>
                  </a:lnTo>
                  <a:cubicBezTo>
                    <a:pt x="9703" y="1451"/>
                    <a:pt x="9618" y="1366"/>
                    <a:pt x="9514" y="1363"/>
                  </a:cubicBezTo>
                  <a:cubicBezTo>
                    <a:pt x="9409" y="1363"/>
                    <a:pt x="9325" y="1448"/>
                    <a:pt x="9322" y="1552"/>
                  </a:cubicBezTo>
                  <a:lnTo>
                    <a:pt x="9322" y="1679"/>
                  </a:lnTo>
                  <a:cubicBezTo>
                    <a:pt x="9322" y="1786"/>
                    <a:pt x="9406" y="1871"/>
                    <a:pt x="9511" y="1871"/>
                  </a:cubicBezTo>
                  <a:close/>
                  <a:moveTo>
                    <a:pt x="9847" y="2311"/>
                  </a:moveTo>
                  <a:cubicBezTo>
                    <a:pt x="9847" y="2416"/>
                    <a:pt x="9931" y="2500"/>
                    <a:pt x="10036" y="2503"/>
                  </a:cubicBezTo>
                  <a:cubicBezTo>
                    <a:pt x="10139" y="2503"/>
                    <a:pt x="10224" y="2419"/>
                    <a:pt x="10227" y="2314"/>
                  </a:cubicBezTo>
                  <a:lnTo>
                    <a:pt x="10227" y="1558"/>
                  </a:lnTo>
                  <a:cubicBezTo>
                    <a:pt x="10227" y="1453"/>
                    <a:pt x="10142" y="1369"/>
                    <a:pt x="10039" y="1366"/>
                  </a:cubicBezTo>
                  <a:cubicBezTo>
                    <a:pt x="9934" y="1366"/>
                    <a:pt x="9849" y="1451"/>
                    <a:pt x="9847" y="1555"/>
                  </a:cubicBezTo>
                  <a:lnTo>
                    <a:pt x="9847" y="2311"/>
                  </a:lnTo>
                  <a:close/>
                  <a:moveTo>
                    <a:pt x="10036" y="3257"/>
                  </a:moveTo>
                  <a:cubicBezTo>
                    <a:pt x="10140" y="3257"/>
                    <a:pt x="10224" y="3172"/>
                    <a:pt x="10227" y="3068"/>
                  </a:cubicBezTo>
                  <a:lnTo>
                    <a:pt x="10227" y="2941"/>
                  </a:lnTo>
                  <a:cubicBezTo>
                    <a:pt x="10227" y="2836"/>
                    <a:pt x="10142" y="2752"/>
                    <a:pt x="10039" y="2749"/>
                  </a:cubicBezTo>
                  <a:cubicBezTo>
                    <a:pt x="9934" y="2749"/>
                    <a:pt x="9849" y="2833"/>
                    <a:pt x="9847" y="2938"/>
                  </a:cubicBezTo>
                  <a:lnTo>
                    <a:pt x="9847" y="3065"/>
                  </a:lnTo>
                  <a:cubicBezTo>
                    <a:pt x="9847" y="3169"/>
                    <a:pt x="9931" y="3257"/>
                    <a:pt x="10036" y="3257"/>
                  </a:cubicBezTo>
                  <a:close/>
                  <a:moveTo>
                    <a:pt x="10039" y="1219"/>
                  </a:moveTo>
                  <a:cubicBezTo>
                    <a:pt x="10143" y="1219"/>
                    <a:pt x="10227" y="1135"/>
                    <a:pt x="10229" y="1030"/>
                  </a:cubicBezTo>
                  <a:lnTo>
                    <a:pt x="10229" y="903"/>
                  </a:lnTo>
                  <a:cubicBezTo>
                    <a:pt x="10229" y="799"/>
                    <a:pt x="10145" y="714"/>
                    <a:pt x="10040" y="711"/>
                  </a:cubicBezTo>
                  <a:cubicBezTo>
                    <a:pt x="9937" y="711"/>
                    <a:pt x="9852" y="796"/>
                    <a:pt x="9849" y="900"/>
                  </a:cubicBezTo>
                  <a:lnTo>
                    <a:pt x="9849" y="1027"/>
                  </a:lnTo>
                  <a:cubicBezTo>
                    <a:pt x="9849" y="1132"/>
                    <a:pt x="9934" y="1219"/>
                    <a:pt x="10039" y="1219"/>
                  </a:cubicBezTo>
                  <a:close/>
                  <a:moveTo>
                    <a:pt x="10873" y="4388"/>
                  </a:moveTo>
                  <a:cubicBezTo>
                    <a:pt x="10873" y="4493"/>
                    <a:pt x="10957" y="4577"/>
                    <a:pt x="11062" y="4580"/>
                  </a:cubicBezTo>
                  <a:cubicBezTo>
                    <a:pt x="11166" y="4580"/>
                    <a:pt x="11251" y="4496"/>
                    <a:pt x="11254" y="4391"/>
                  </a:cubicBezTo>
                  <a:lnTo>
                    <a:pt x="11254" y="3635"/>
                  </a:lnTo>
                  <a:cubicBezTo>
                    <a:pt x="11254" y="3530"/>
                    <a:pt x="11169" y="3446"/>
                    <a:pt x="11065" y="3443"/>
                  </a:cubicBezTo>
                  <a:cubicBezTo>
                    <a:pt x="10960" y="3443"/>
                    <a:pt x="10876" y="3528"/>
                    <a:pt x="10873" y="3632"/>
                  </a:cubicBezTo>
                  <a:lnTo>
                    <a:pt x="10873" y="4388"/>
                  </a:lnTo>
                  <a:close/>
                  <a:moveTo>
                    <a:pt x="10876" y="2314"/>
                  </a:moveTo>
                  <a:cubicBezTo>
                    <a:pt x="10876" y="2419"/>
                    <a:pt x="10960" y="2503"/>
                    <a:pt x="11065" y="2506"/>
                  </a:cubicBezTo>
                  <a:cubicBezTo>
                    <a:pt x="11169" y="2506"/>
                    <a:pt x="11254" y="2421"/>
                    <a:pt x="11257" y="2317"/>
                  </a:cubicBezTo>
                  <a:lnTo>
                    <a:pt x="11257" y="1561"/>
                  </a:lnTo>
                  <a:cubicBezTo>
                    <a:pt x="11257" y="1456"/>
                    <a:pt x="11172" y="1372"/>
                    <a:pt x="11068" y="1369"/>
                  </a:cubicBezTo>
                  <a:cubicBezTo>
                    <a:pt x="10963" y="1369"/>
                    <a:pt x="10878" y="1453"/>
                    <a:pt x="10876" y="1558"/>
                  </a:cubicBezTo>
                  <a:lnTo>
                    <a:pt x="10876" y="2314"/>
                  </a:lnTo>
                  <a:close/>
                  <a:moveTo>
                    <a:pt x="11065" y="3257"/>
                  </a:moveTo>
                  <a:cubicBezTo>
                    <a:pt x="11170" y="3257"/>
                    <a:pt x="11254" y="3172"/>
                    <a:pt x="11257" y="3068"/>
                  </a:cubicBezTo>
                  <a:lnTo>
                    <a:pt x="11257" y="2941"/>
                  </a:lnTo>
                  <a:cubicBezTo>
                    <a:pt x="11257" y="2836"/>
                    <a:pt x="11172" y="2752"/>
                    <a:pt x="11068" y="2749"/>
                  </a:cubicBezTo>
                  <a:cubicBezTo>
                    <a:pt x="10963" y="2749"/>
                    <a:pt x="10878" y="2833"/>
                    <a:pt x="10876" y="2938"/>
                  </a:cubicBezTo>
                  <a:lnTo>
                    <a:pt x="10876" y="3065"/>
                  </a:lnTo>
                  <a:cubicBezTo>
                    <a:pt x="10873" y="3172"/>
                    <a:pt x="10961" y="3257"/>
                    <a:pt x="11065" y="3257"/>
                  </a:cubicBezTo>
                  <a:close/>
                  <a:moveTo>
                    <a:pt x="11068" y="1219"/>
                  </a:moveTo>
                  <a:cubicBezTo>
                    <a:pt x="11173" y="1219"/>
                    <a:pt x="11257" y="1135"/>
                    <a:pt x="11259" y="1030"/>
                  </a:cubicBezTo>
                  <a:lnTo>
                    <a:pt x="11259" y="903"/>
                  </a:lnTo>
                  <a:cubicBezTo>
                    <a:pt x="11259" y="799"/>
                    <a:pt x="11175" y="714"/>
                    <a:pt x="11070" y="711"/>
                  </a:cubicBezTo>
                  <a:cubicBezTo>
                    <a:pt x="10966" y="711"/>
                    <a:pt x="10881" y="796"/>
                    <a:pt x="10878" y="900"/>
                  </a:cubicBezTo>
                  <a:lnTo>
                    <a:pt x="10878" y="1027"/>
                  </a:lnTo>
                  <a:cubicBezTo>
                    <a:pt x="10878" y="1135"/>
                    <a:pt x="10964" y="1219"/>
                    <a:pt x="11068" y="1219"/>
                  </a:cubicBezTo>
                  <a:close/>
                  <a:moveTo>
                    <a:pt x="11398" y="971"/>
                  </a:moveTo>
                  <a:cubicBezTo>
                    <a:pt x="11398" y="1075"/>
                    <a:pt x="11482" y="1160"/>
                    <a:pt x="11587" y="1163"/>
                  </a:cubicBezTo>
                  <a:cubicBezTo>
                    <a:pt x="11691" y="1163"/>
                    <a:pt x="11776" y="1078"/>
                    <a:pt x="11779" y="974"/>
                  </a:cubicBezTo>
                  <a:lnTo>
                    <a:pt x="11779" y="217"/>
                  </a:lnTo>
                  <a:cubicBezTo>
                    <a:pt x="11779" y="113"/>
                    <a:pt x="11694" y="28"/>
                    <a:pt x="11590" y="25"/>
                  </a:cubicBezTo>
                  <a:cubicBezTo>
                    <a:pt x="11485" y="25"/>
                    <a:pt x="11401" y="110"/>
                    <a:pt x="11398" y="215"/>
                  </a:cubicBezTo>
                  <a:lnTo>
                    <a:pt x="11398" y="971"/>
                  </a:lnTo>
                  <a:close/>
                  <a:moveTo>
                    <a:pt x="11395" y="3014"/>
                  </a:moveTo>
                  <a:cubicBezTo>
                    <a:pt x="11395" y="3118"/>
                    <a:pt x="11480" y="3203"/>
                    <a:pt x="11584" y="3206"/>
                  </a:cubicBezTo>
                  <a:cubicBezTo>
                    <a:pt x="11688" y="3206"/>
                    <a:pt x="11773" y="3121"/>
                    <a:pt x="11776" y="3017"/>
                  </a:cubicBezTo>
                  <a:lnTo>
                    <a:pt x="11776" y="2261"/>
                  </a:lnTo>
                  <a:cubicBezTo>
                    <a:pt x="11776" y="2156"/>
                    <a:pt x="11691" y="2071"/>
                    <a:pt x="11587" y="2069"/>
                  </a:cubicBezTo>
                  <a:cubicBezTo>
                    <a:pt x="11482" y="2069"/>
                    <a:pt x="11398" y="2153"/>
                    <a:pt x="11395" y="2258"/>
                  </a:cubicBezTo>
                  <a:lnTo>
                    <a:pt x="11395" y="3014"/>
                  </a:lnTo>
                  <a:close/>
                  <a:moveTo>
                    <a:pt x="11584" y="3957"/>
                  </a:moveTo>
                  <a:cubicBezTo>
                    <a:pt x="11688" y="3957"/>
                    <a:pt x="11773" y="3872"/>
                    <a:pt x="11776" y="3768"/>
                  </a:cubicBezTo>
                  <a:lnTo>
                    <a:pt x="11776" y="3641"/>
                  </a:lnTo>
                  <a:cubicBezTo>
                    <a:pt x="11776" y="3536"/>
                    <a:pt x="11691" y="3451"/>
                    <a:pt x="11587" y="3449"/>
                  </a:cubicBezTo>
                  <a:cubicBezTo>
                    <a:pt x="11482" y="3449"/>
                    <a:pt x="11398" y="3533"/>
                    <a:pt x="11395" y="3638"/>
                  </a:cubicBezTo>
                  <a:lnTo>
                    <a:pt x="11395" y="3765"/>
                  </a:lnTo>
                  <a:cubicBezTo>
                    <a:pt x="11392" y="3869"/>
                    <a:pt x="11477" y="3957"/>
                    <a:pt x="11584" y="3957"/>
                  </a:cubicBezTo>
                  <a:close/>
                  <a:moveTo>
                    <a:pt x="11587" y="1882"/>
                  </a:moveTo>
                  <a:cubicBezTo>
                    <a:pt x="11692" y="1882"/>
                    <a:pt x="11776" y="1798"/>
                    <a:pt x="11779" y="1693"/>
                  </a:cubicBezTo>
                  <a:lnTo>
                    <a:pt x="11779" y="1566"/>
                  </a:lnTo>
                  <a:cubicBezTo>
                    <a:pt x="11779" y="1462"/>
                    <a:pt x="11694" y="1377"/>
                    <a:pt x="11590" y="1374"/>
                  </a:cubicBezTo>
                  <a:cubicBezTo>
                    <a:pt x="11485" y="1374"/>
                    <a:pt x="11401" y="1459"/>
                    <a:pt x="11398" y="1563"/>
                  </a:cubicBezTo>
                  <a:lnTo>
                    <a:pt x="11398" y="1690"/>
                  </a:lnTo>
                  <a:cubicBezTo>
                    <a:pt x="11395" y="1798"/>
                    <a:pt x="11483" y="1882"/>
                    <a:pt x="11587" y="1882"/>
                  </a:cubicBezTo>
                  <a:close/>
                  <a:moveTo>
                    <a:pt x="11911" y="4380"/>
                  </a:moveTo>
                  <a:cubicBezTo>
                    <a:pt x="11911" y="4484"/>
                    <a:pt x="11996" y="4569"/>
                    <a:pt x="12100" y="4572"/>
                  </a:cubicBezTo>
                  <a:cubicBezTo>
                    <a:pt x="12205" y="4572"/>
                    <a:pt x="12289" y="4487"/>
                    <a:pt x="12292" y="4383"/>
                  </a:cubicBezTo>
                  <a:lnTo>
                    <a:pt x="12292" y="3626"/>
                  </a:lnTo>
                  <a:cubicBezTo>
                    <a:pt x="12292" y="3522"/>
                    <a:pt x="12208" y="3437"/>
                    <a:pt x="12103" y="3435"/>
                  </a:cubicBezTo>
                  <a:cubicBezTo>
                    <a:pt x="11999" y="3435"/>
                    <a:pt x="11914" y="3519"/>
                    <a:pt x="11911" y="3624"/>
                  </a:cubicBezTo>
                  <a:lnTo>
                    <a:pt x="11911" y="4380"/>
                  </a:lnTo>
                  <a:close/>
                  <a:moveTo>
                    <a:pt x="11914" y="2306"/>
                  </a:moveTo>
                  <a:cubicBezTo>
                    <a:pt x="11914" y="2410"/>
                    <a:pt x="11999" y="2495"/>
                    <a:pt x="12103" y="2498"/>
                  </a:cubicBezTo>
                  <a:cubicBezTo>
                    <a:pt x="12208" y="2498"/>
                    <a:pt x="12292" y="2413"/>
                    <a:pt x="12295" y="2308"/>
                  </a:cubicBezTo>
                  <a:lnTo>
                    <a:pt x="12295" y="1552"/>
                  </a:lnTo>
                  <a:cubicBezTo>
                    <a:pt x="12295" y="1448"/>
                    <a:pt x="12210" y="1363"/>
                    <a:pt x="12106" y="1360"/>
                  </a:cubicBezTo>
                  <a:cubicBezTo>
                    <a:pt x="12002" y="1360"/>
                    <a:pt x="11917" y="1445"/>
                    <a:pt x="11914" y="1549"/>
                  </a:cubicBezTo>
                  <a:lnTo>
                    <a:pt x="11914" y="2306"/>
                  </a:lnTo>
                  <a:close/>
                  <a:moveTo>
                    <a:pt x="12103" y="3248"/>
                  </a:moveTo>
                  <a:cubicBezTo>
                    <a:pt x="12208" y="3248"/>
                    <a:pt x="12292" y="3164"/>
                    <a:pt x="12295" y="3059"/>
                  </a:cubicBezTo>
                  <a:lnTo>
                    <a:pt x="12295" y="2932"/>
                  </a:lnTo>
                  <a:cubicBezTo>
                    <a:pt x="12295" y="2828"/>
                    <a:pt x="12210" y="2743"/>
                    <a:pt x="12106" y="2740"/>
                  </a:cubicBezTo>
                  <a:cubicBezTo>
                    <a:pt x="12002" y="2740"/>
                    <a:pt x="11917" y="2825"/>
                    <a:pt x="11914" y="2929"/>
                  </a:cubicBezTo>
                  <a:lnTo>
                    <a:pt x="11914" y="3056"/>
                  </a:lnTo>
                  <a:cubicBezTo>
                    <a:pt x="11911" y="3164"/>
                    <a:pt x="11996" y="3248"/>
                    <a:pt x="12103" y="3248"/>
                  </a:cubicBezTo>
                  <a:close/>
                  <a:moveTo>
                    <a:pt x="12106" y="1211"/>
                  </a:moveTo>
                  <a:cubicBezTo>
                    <a:pt x="12210" y="1211"/>
                    <a:pt x="12295" y="1126"/>
                    <a:pt x="12298" y="1022"/>
                  </a:cubicBezTo>
                  <a:lnTo>
                    <a:pt x="12298" y="895"/>
                  </a:lnTo>
                  <a:cubicBezTo>
                    <a:pt x="12298" y="790"/>
                    <a:pt x="12213" y="706"/>
                    <a:pt x="12109" y="703"/>
                  </a:cubicBezTo>
                  <a:cubicBezTo>
                    <a:pt x="12004" y="703"/>
                    <a:pt x="11920" y="787"/>
                    <a:pt x="11917" y="892"/>
                  </a:cubicBezTo>
                  <a:lnTo>
                    <a:pt x="11917" y="1019"/>
                  </a:lnTo>
                  <a:cubicBezTo>
                    <a:pt x="11914" y="1126"/>
                    <a:pt x="12002" y="1211"/>
                    <a:pt x="12106" y="1211"/>
                  </a:cubicBezTo>
                  <a:close/>
                  <a:moveTo>
                    <a:pt x="14880" y="2255"/>
                  </a:moveTo>
                  <a:cubicBezTo>
                    <a:pt x="14880" y="2150"/>
                    <a:pt x="14795" y="2066"/>
                    <a:pt x="14691" y="2063"/>
                  </a:cubicBezTo>
                  <a:cubicBezTo>
                    <a:pt x="14587" y="2063"/>
                    <a:pt x="14502" y="2148"/>
                    <a:pt x="14499" y="2252"/>
                  </a:cubicBezTo>
                  <a:lnTo>
                    <a:pt x="14496" y="3756"/>
                  </a:lnTo>
                  <a:cubicBezTo>
                    <a:pt x="14496" y="3861"/>
                    <a:pt x="14581" y="3945"/>
                    <a:pt x="14685" y="3948"/>
                  </a:cubicBezTo>
                  <a:cubicBezTo>
                    <a:pt x="14790" y="3948"/>
                    <a:pt x="14874" y="3863"/>
                    <a:pt x="14877" y="3759"/>
                  </a:cubicBezTo>
                  <a:lnTo>
                    <a:pt x="14880" y="2255"/>
                  </a:lnTo>
                  <a:close/>
                  <a:moveTo>
                    <a:pt x="16954" y="2249"/>
                  </a:moveTo>
                  <a:cubicBezTo>
                    <a:pt x="16954" y="2145"/>
                    <a:pt x="16870" y="2060"/>
                    <a:pt x="16765" y="2057"/>
                  </a:cubicBezTo>
                  <a:cubicBezTo>
                    <a:pt x="16661" y="2057"/>
                    <a:pt x="16576" y="2142"/>
                    <a:pt x="16573" y="2246"/>
                  </a:cubicBezTo>
                  <a:lnTo>
                    <a:pt x="16571" y="3751"/>
                  </a:lnTo>
                  <a:cubicBezTo>
                    <a:pt x="16571" y="3855"/>
                    <a:pt x="16655" y="3940"/>
                    <a:pt x="16760" y="3942"/>
                  </a:cubicBezTo>
                  <a:cubicBezTo>
                    <a:pt x="16864" y="3942"/>
                    <a:pt x="16949" y="3858"/>
                    <a:pt x="16952" y="3753"/>
                  </a:cubicBezTo>
                  <a:lnTo>
                    <a:pt x="16954" y="2249"/>
                  </a:lnTo>
                  <a:close/>
                  <a:moveTo>
                    <a:pt x="12939" y="4388"/>
                  </a:moveTo>
                  <a:cubicBezTo>
                    <a:pt x="12939" y="4493"/>
                    <a:pt x="13023" y="4577"/>
                    <a:pt x="13128" y="4580"/>
                  </a:cubicBezTo>
                  <a:cubicBezTo>
                    <a:pt x="13232" y="4580"/>
                    <a:pt x="13317" y="4496"/>
                    <a:pt x="13320" y="4391"/>
                  </a:cubicBezTo>
                  <a:lnTo>
                    <a:pt x="13320" y="3635"/>
                  </a:lnTo>
                  <a:cubicBezTo>
                    <a:pt x="13320" y="3530"/>
                    <a:pt x="13235" y="3446"/>
                    <a:pt x="13130" y="3443"/>
                  </a:cubicBezTo>
                  <a:cubicBezTo>
                    <a:pt x="13026" y="3443"/>
                    <a:pt x="12941" y="3528"/>
                    <a:pt x="12939" y="3632"/>
                  </a:cubicBezTo>
                  <a:lnTo>
                    <a:pt x="12939" y="4388"/>
                  </a:lnTo>
                  <a:close/>
                  <a:moveTo>
                    <a:pt x="12941" y="2314"/>
                  </a:moveTo>
                  <a:cubicBezTo>
                    <a:pt x="12941" y="2419"/>
                    <a:pt x="13026" y="2503"/>
                    <a:pt x="13130" y="2506"/>
                  </a:cubicBezTo>
                  <a:cubicBezTo>
                    <a:pt x="13235" y="2506"/>
                    <a:pt x="13320" y="2421"/>
                    <a:pt x="13322" y="2317"/>
                  </a:cubicBezTo>
                  <a:lnTo>
                    <a:pt x="13322" y="1561"/>
                  </a:lnTo>
                  <a:cubicBezTo>
                    <a:pt x="13322" y="1456"/>
                    <a:pt x="13238" y="1372"/>
                    <a:pt x="13133" y="1369"/>
                  </a:cubicBezTo>
                  <a:cubicBezTo>
                    <a:pt x="13029" y="1369"/>
                    <a:pt x="12944" y="1453"/>
                    <a:pt x="12941" y="1558"/>
                  </a:cubicBezTo>
                  <a:lnTo>
                    <a:pt x="12941" y="2314"/>
                  </a:lnTo>
                  <a:close/>
                  <a:moveTo>
                    <a:pt x="13130" y="3260"/>
                  </a:moveTo>
                  <a:cubicBezTo>
                    <a:pt x="13235" y="3260"/>
                    <a:pt x="13320" y="3175"/>
                    <a:pt x="13322" y="3070"/>
                  </a:cubicBezTo>
                  <a:lnTo>
                    <a:pt x="13322" y="2943"/>
                  </a:lnTo>
                  <a:cubicBezTo>
                    <a:pt x="13322" y="2839"/>
                    <a:pt x="13238" y="2754"/>
                    <a:pt x="13133" y="2752"/>
                  </a:cubicBezTo>
                  <a:cubicBezTo>
                    <a:pt x="13029" y="2752"/>
                    <a:pt x="12944" y="2836"/>
                    <a:pt x="12941" y="2941"/>
                  </a:cubicBezTo>
                  <a:lnTo>
                    <a:pt x="12941" y="3068"/>
                  </a:lnTo>
                  <a:cubicBezTo>
                    <a:pt x="12939" y="3172"/>
                    <a:pt x="13023" y="3260"/>
                    <a:pt x="13130" y="3260"/>
                  </a:cubicBezTo>
                  <a:close/>
                  <a:moveTo>
                    <a:pt x="13133" y="1222"/>
                  </a:moveTo>
                  <a:cubicBezTo>
                    <a:pt x="13238" y="1222"/>
                    <a:pt x="13322" y="1137"/>
                    <a:pt x="13325" y="1033"/>
                  </a:cubicBezTo>
                  <a:lnTo>
                    <a:pt x="13325" y="906"/>
                  </a:lnTo>
                  <a:cubicBezTo>
                    <a:pt x="13325" y="801"/>
                    <a:pt x="13241" y="717"/>
                    <a:pt x="13136" y="714"/>
                  </a:cubicBezTo>
                  <a:cubicBezTo>
                    <a:pt x="13032" y="714"/>
                    <a:pt x="12947" y="799"/>
                    <a:pt x="12944" y="903"/>
                  </a:cubicBezTo>
                  <a:lnTo>
                    <a:pt x="12944" y="1030"/>
                  </a:lnTo>
                  <a:cubicBezTo>
                    <a:pt x="12941" y="1135"/>
                    <a:pt x="13026" y="1222"/>
                    <a:pt x="13133" y="1222"/>
                  </a:cubicBezTo>
                  <a:close/>
                  <a:moveTo>
                    <a:pt x="19029" y="223"/>
                  </a:moveTo>
                  <a:cubicBezTo>
                    <a:pt x="19029" y="119"/>
                    <a:pt x="18944" y="34"/>
                    <a:pt x="18839" y="31"/>
                  </a:cubicBezTo>
                  <a:cubicBezTo>
                    <a:pt x="18735" y="31"/>
                    <a:pt x="18650" y="116"/>
                    <a:pt x="18648" y="220"/>
                  </a:cubicBezTo>
                  <a:lnTo>
                    <a:pt x="18645" y="1724"/>
                  </a:lnTo>
                  <a:cubicBezTo>
                    <a:pt x="18645" y="1725"/>
                    <a:pt x="18645" y="1725"/>
                    <a:pt x="18645" y="1725"/>
                  </a:cubicBezTo>
                  <a:lnTo>
                    <a:pt x="18645" y="1730"/>
                  </a:lnTo>
                  <a:cubicBezTo>
                    <a:pt x="18645" y="1834"/>
                    <a:pt x="18729" y="1919"/>
                    <a:pt x="18834" y="1922"/>
                  </a:cubicBezTo>
                  <a:cubicBezTo>
                    <a:pt x="18938" y="1922"/>
                    <a:pt x="19023" y="1837"/>
                    <a:pt x="19026" y="1733"/>
                  </a:cubicBezTo>
                  <a:lnTo>
                    <a:pt x="19029" y="229"/>
                  </a:lnTo>
                  <a:cubicBezTo>
                    <a:pt x="19029" y="228"/>
                    <a:pt x="19029" y="228"/>
                    <a:pt x="19029" y="228"/>
                  </a:cubicBezTo>
                  <a:lnTo>
                    <a:pt x="19029" y="223"/>
                  </a:lnTo>
                  <a:close/>
                  <a:moveTo>
                    <a:pt x="19026" y="2266"/>
                  </a:moveTo>
                  <a:cubicBezTo>
                    <a:pt x="19026" y="2162"/>
                    <a:pt x="18941" y="2077"/>
                    <a:pt x="18837" y="2074"/>
                  </a:cubicBezTo>
                  <a:cubicBezTo>
                    <a:pt x="18732" y="2074"/>
                    <a:pt x="18648" y="2159"/>
                    <a:pt x="18645" y="2263"/>
                  </a:cubicBezTo>
                  <a:lnTo>
                    <a:pt x="18642" y="3768"/>
                  </a:lnTo>
                  <a:lnTo>
                    <a:pt x="18642" y="3768"/>
                  </a:lnTo>
                  <a:lnTo>
                    <a:pt x="18642" y="3773"/>
                  </a:lnTo>
                  <a:cubicBezTo>
                    <a:pt x="18642" y="3878"/>
                    <a:pt x="18727" y="3962"/>
                    <a:pt x="18831" y="3965"/>
                  </a:cubicBezTo>
                  <a:cubicBezTo>
                    <a:pt x="18935" y="3965"/>
                    <a:pt x="19020" y="3880"/>
                    <a:pt x="19023" y="3776"/>
                  </a:cubicBezTo>
                  <a:lnTo>
                    <a:pt x="19026" y="2272"/>
                  </a:lnTo>
                  <a:lnTo>
                    <a:pt x="19026" y="2271"/>
                  </a:lnTo>
                  <a:lnTo>
                    <a:pt x="19026" y="2266"/>
                  </a:lnTo>
                  <a:close/>
                  <a:moveTo>
                    <a:pt x="13478" y="971"/>
                  </a:moveTo>
                  <a:cubicBezTo>
                    <a:pt x="13478" y="1075"/>
                    <a:pt x="13562" y="1160"/>
                    <a:pt x="13667" y="1163"/>
                  </a:cubicBezTo>
                  <a:cubicBezTo>
                    <a:pt x="13771" y="1163"/>
                    <a:pt x="13856" y="1078"/>
                    <a:pt x="13859" y="974"/>
                  </a:cubicBezTo>
                  <a:lnTo>
                    <a:pt x="13859" y="217"/>
                  </a:lnTo>
                  <a:cubicBezTo>
                    <a:pt x="13859" y="113"/>
                    <a:pt x="13774" y="28"/>
                    <a:pt x="13669" y="25"/>
                  </a:cubicBezTo>
                  <a:cubicBezTo>
                    <a:pt x="13565" y="25"/>
                    <a:pt x="13480" y="110"/>
                    <a:pt x="13478" y="215"/>
                  </a:cubicBezTo>
                  <a:lnTo>
                    <a:pt x="13478" y="971"/>
                  </a:lnTo>
                  <a:close/>
                  <a:moveTo>
                    <a:pt x="13475" y="3014"/>
                  </a:moveTo>
                  <a:cubicBezTo>
                    <a:pt x="13475" y="3118"/>
                    <a:pt x="13559" y="3203"/>
                    <a:pt x="13664" y="3206"/>
                  </a:cubicBezTo>
                  <a:cubicBezTo>
                    <a:pt x="13768" y="3206"/>
                    <a:pt x="13853" y="3121"/>
                    <a:pt x="13856" y="3017"/>
                  </a:cubicBezTo>
                  <a:lnTo>
                    <a:pt x="13856" y="2261"/>
                  </a:lnTo>
                  <a:cubicBezTo>
                    <a:pt x="13856" y="2156"/>
                    <a:pt x="13771" y="2071"/>
                    <a:pt x="13667" y="2069"/>
                  </a:cubicBezTo>
                  <a:cubicBezTo>
                    <a:pt x="13562" y="2069"/>
                    <a:pt x="13478" y="2153"/>
                    <a:pt x="13475" y="2258"/>
                  </a:cubicBezTo>
                  <a:lnTo>
                    <a:pt x="13475" y="3014"/>
                  </a:lnTo>
                  <a:close/>
                  <a:moveTo>
                    <a:pt x="13664" y="3951"/>
                  </a:moveTo>
                  <a:cubicBezTo>
                    <a:pt x="13769" y="3951"/>
                    <a:pt x="13853" y="3866"/>
                    <a:pt x="13856" y="3762"/>
                  </a:cubicBezTo>
                  <a:lnTo>
                    <a:pt x="13856" y="3635"/>
                  </a:lnTo>
                  <a:cubicBezTo>
                    <a:pt x="13856" y="3530"/>
                    <a:pt x="13771" y="3446"/>
                    <a:pt x="13667" y="3443"/>
                  </a:cubicBezTo>
                  <a:cubicBezTo>
                    <a:pt x="13562" y="3443"/>
                    <a:pt x="13478" y="3528"/>
                    <a:pt x="13475" y="3632"/>
                  </a:cubicBezTo>
                  <a:lnTo>
                    <a:pt x="13475" y="3759"/>
                  </a:lnTo>
                  <a:cubicBezTo>
                    <a:pt x="13475" y="3863"/>
                    <a:pt x="13560" y="3951"/>
                    <a:pt x="13664" y="3951"/>
                  </a:cubicBezTo>
                  <a:close/>
                  <a:moveTo>
                    <a:pt x="13667" y="1877"/>
                  </a:moveTo>
                  <a:cubicBezTo>
                    <a:pt x="13771" y="1877"/>
                    <a:pt x="13856" y="1792"/>
                    <a:pt x="13859" y="1688"/>
                  </a:cubicBezTo>
                  <a:lnTo>
                    <a:pt x="13859" y="1561"/>
                  </a:lnTo>
                  <a:cubicBezTo>
                    <a:pt x="13859" y="1456"/>
                    <a:pt x="13774" y="1372"/>
                    <a:pt x="13669" y="1369"/>
                  </a:cubicBezTo>
                  <a:cubicBezTo>
                    <a:pt x="13565" y="1369"/>
                    <a:pt x="13480" y="1453"/>
                    <a:pt x="13478" y="1558"/>
                  </a:cubicBezTo>
                  <a:lnTo>
                    <a:pt x="13478" y="1685"/>
                  </a:lnTo>
                  <a:cubicBezTo>
                    <a:pt x="13478" y="1792"/>
                    <a:pt x="13562" y="1877"/>
                    <a:pt x="13667" y="1877"/>
                  </a:cubicBezTo>
                  <a:close/>
                  <a:moveTo>
                    <a:pt x="13983" y="2317"/>
                  </a:moveTo>
                  <a:cubicBezTo>
                    <a:pt x="13983" y="2421"/>
                    <a:pt x="14067" y="2506"/>
                    <a:pt x="14172" y="2509"/>
                  </a:cubicBezTo>
                  <a:cubicBezTo>
                    <a:pt x="14276" y="2509"/>
                    <a:pt x="14361" y="2424"/>
                    <a:pt x="14364" y="2320"/>
                  </a:cubicBezTo>
                  <a:lnTo>
                    <a:pt x="14364" y="1563"/>
                  </a:lnTo>
                  <a:cubicBezTo>
                    <a:pt x="14364" y="1459"/>
                    <a:pt x="14279" y="1374"/>
                    <a:pt x="14175" y="1372"/>
                  </a:cubicBezTo>
                  <a:cubicBezTo>
                    <a:pt x="14070" y="1372"/>
                    <a:pt x="13986" y="1456"/>
                    <a:pt x="13983" y="1561"/>
                  </a:cubicBezTo>
                  <a:lnTo>
                    <a:pt x="13983" y="2317"/>
                  </a:lnTo>
                  <a:close/>
                  <a:moveTo>
                    <a:pt x="13980" y="4391"/>
                  </a:moveTo>
                  <a:cubicBezTo>
                    <a:pt x="13980" y="4496"/>
                    <a:pt x="14065" y="4580"/>
                    <a:pt x="14169" y="4583"/>
                  </a:cubicBezTo>
                  <a:cubicBezTo>
                    <a:pt x="14273" y="4583"/>
                    <a:pt x="14358" y="4498"/>
                    <a:pt x="14361" y="4394"/>
                  </a:cubicBezTo>
                  <a:lnTo>
                    <a:pt x="14361" y="3638"/>
                  </a:lnTo>
                  <a:cubicBezTo>
                    <a:pt x="14361" y="3533"/>
                    <a:pt x="14276" y="3449"/>
                    <a:pt x="14172" y="3446"/>
                  </a:cubicBezTo>
                  <a:cubicBezTo>
                    <a:pt x="14067" y="3446"/>
                    <a:pt x="13983" y="3530"/>
                    <a:pt x="13980" y="3635"/>
                  </a:cubicBezTo>
                  <a:lnTo>
                    <a:pt x="13980" y="4391"/>
                  </a:lnTo>
                  <a:close/>
                  <a:moveTo>
                    <a:pt x="14172" y="3260"/>
                  </a:moveTo>
                  <a:cubicBezTo>
                    <a:pt x="14277" y="3260"/>
                    <a:pt x="14361" y="3175"/>
                    <a:pt x="14364" y="3070"/>
                  </a:cubicBezTo>
                  <a:lnTo>
                    <a:pt x="14364" y="2943"/>
                  </a:lnTo>
                  <a:cubicBezTo>
                    <a:pt x="14364" y="2839"/>
                    <a:pt x="14279" y="2754"/>
                    <a:pt x="14175" y="2752"/>
                  </a:cubicBezTo>
                  <a:cubicBezTo>
                    <a:pt x="14070" y="2752"/>
                    <a:pt x="13986" y="2836"/>
                    <a:pt x="13983" y="2941"/>
                  </a:cubicBezTo>
                  <a:lnTo>
                    <a:pt x="13983" y="3068"/>
                  </a:lnTo>
                  <a:cubicBezTo>
                    <a:pt x="13983" y="3175"/>
                    <a:pt x="14068" y="3260"/>
                    <a:pt x="14172" y="3260"/>
                  </a:cubicBezTo>
                  <a:close/>
                  <a:moveTo>
                    <a:pt x="15013" y="2317"/>
                  </a:moveTo>
                  <a:cubicBezTo>
                    <a:pt x="15013" y="2421"/>
                    <a:pt x="15097" y="2506"/>
                    <a:pt x="15202" y="2509"/>
                  </a:cubicBezTo>
                  <a:cubicBezTo>
                    <a:pt x="15306" y="2509"/>
                    <a:pt x="15391" y="2424"/>
                    <a:pt x="15394" y="2320"/>
                  </a:cubicBezTo>
                  <a:lnTo>
                    <a:pt x="15394" y="1563"/>
                  </a:lnTo>
                  <a:cubicBezTo>
                    <a:pt x="15394" y="1459"/>
                    <a:pt x="15309" y="1374"/>
                    <a:pt x="15205" y="1372"/>
                  </a:cubicBezTo>
                  <a:cubicBezTo>
                    <a:pt x="15100" y="1372"/>
                    <a:pt x="15016" y="1456"/>
                    <a:pt x="15013" y="1561"/>
                  </a:cubicBezTo>
                  <a:lnTo>
                    <a:pt x="15013" y="2317"/>
                  </a:lnTo>
                  <a:close/>
                  <a:moveTo>
                    <a:pt x="15202" y="3262"/>
                  </a:moveTo>
                  <a:cubicBezTo>
                    <a:pt x="15307" y="3262"/>
                    <a:pt x="15391" y="3178"/>
                    <a:pt x="15394" y="3073"/>
                  </a:cubicBezTo>
                  <a:lnTo>
                    <a:pt x="15394" y="2946"/>
                  </a:lnTo>
                  <a:cubicBezTo>
                    <a:pt x="15394" y="2842"/>
                    <a:pt x="15309" y="2757"/>
                    <a:pt x="15205" y="2754"/>
                  </a:cubicBezTo>
                  <a:cubicBezTo>
                    <a:pt x="15100" y="2754"/>
                    <a:pt x="15016" y="2839"/>
                    <a:pt x="15013" y="2943"/>
                  </a:cubicBezTo>
                  <a:lnTo>
                    <a:pt x="15013" y="3070"/>
                  </a:lnTo>
                  <a:cubicBezTo>
                    <a:pt x="15013" y="3175"/>
                    <a:pt x="15098" y="3262"/>
                    <a:pt x="15202" y="3262"/>
                  </a:cubicBezTo>
                  <a:close/>
                  <a:moveTo>
                    <a:pt x="15532" y="3017"/>
                  </a:moveTo>
                  <a:cubicBezTo>
                    <a:pt x="15532" y="3121"/>
                    <a:pt x="15617" y="3206"/>
                    <a:pt x="15721" y="3209"/>
                  </a:cubicBezTo>
                  <a:cubicBezTo>
                    <a:pt x="15826" y="3209"/>
                    <a:pt x="15910" y="3124"/>
                    <a:pt x="15913" y="3020"/>
                  </a:cubicBezTo>
                  <a:lnTo>
                    <a:pt x="15913" y="2263"/>
                  </a:lnTo>
                  <a:cubicBezTo>
                    <a:pt x="15913" y="2159"/>
                    <a:pt x="15828" y="2074"/>
                    <a:pt x="15724" y="2071"/>
                  </a:cubicBezTo>
                  <a:cubicBezTo>
                    <a:pt x="15620" y="2071"/>
                    <a:pt x="15535" y="2156"/>
                    <a:pt x="15532" y="2261"/>
                  </a:cubicBezTo>
                  <a:lnTo>
                    <a:pt x="15532" y="3017"/>
                  </a:lnTo>
                  <a:close/>
                  <a:moveTo>
                    <a:pt x="15721" y="3954"/>
                  </a:moveTo>
                  <a:cubicBezTo>
                    <a:pt x="15826" y="3954"/>
                    <a:pt x="15910" y="3869"/>
                    <a:pt x="15913" y="3765"/>
                  </a:cubicBezTo>
                  <a:lnTo>
                    <a:pt x="15913" y="3638"/>
                  </a:lnTo>
                  <a:cubicBezTo>
                    <a:pt x="15913" y="3533"/>
                    <a:pt x="15828" y="3449"/>
                    <a:pt x="15724" y="3446"/>
                  </a:cubicBezTo>
                  <a:cubicBezTo>
                    <a:pt x="15620" y="3446"/>
                    <a:pt x="15535" y="3530"/>
                    <a:pt x="15532" y="3635"/>
                  </a:cubicBezTo>
                  <a:lnTo>
                    <a:pt x="15532" y="3762"/>
                  </a:lnTo>
                  <a:cubicBezTo>
                    <a:pt x="15532" y="3869"/>
                    <a:pt x="15617" y="3954"/>
                    <a:pt x="15721" y="3954"/>
                  </a:cubicBezTo>
                  <a:close/>
                  <a:moveTo>
                    <a:pt x="15724" y="1880"/>
                  </a:moveTo>
                  <a:cubicBezTo>
                    <a:pt x="15828" y="1880"/>
                    <a:pt x="15913" y="1795"/>
                    <a:pt x="15916" y="1690"/>
                  </a:cubicBezTo>
                  <a:lnTo>
                    <a:pt x="15916" y="1563"/>
                  </a:lnTo>
                  <a:cubicBezTo>
                    <a:pt x="15916" y="1459"/>
                    <a:pt x="15831" y="1374"/>
                    <a:pt x="15727" y="1372"/>
                  </a:cubicBezTo>
                  <a:cubicBezTo>
                    <a:pt x="15622" y="1372"/>
                    <a:pt x="15538" y="1456"/>
                    <a:pt x="15535" y="1561"/>
                  </a:cubicBezTo>
                  <a:lnTo>
                    <a:pt x="15535" y="1688"/>
                  </a:lnTo>
                  <a:cubicBezTo>
                    <a:pt x="15535" y="1795"/>
                    <a:pt x="15620" y="1880"/>
                    <a:pt x="15724" y="1880"/>
                  </a:cubicBezTo>
                  <a:close/>
                  <a:moveTo>
                    <a:pt x="16060" y="2320"/>
                  </a:moveTo>
                  <a:cubicBezTo>
                    <a:pt x="16060" y="2424"/>
                    <a:pt x="16144" y="2509"/>
                    <a:pt x="16249" y="2512"/>
                  </a:cubicBezTo>
                  <a:cubicBezTo>
                    <a:pt x="16353" y="2512"/>
                    <a:pt x="16438" y="2427"/>
                    <a:pt x="16441" y="2323"/>
                  </a:cubicBezTo>
                  <a:lnTo>
                    <a:pt x="16441" y="1566"/>
                  </a:lnTo>
                  <a:cubicBezTo>
                    <a:pt x="16441" y="1462"/>
                    <a:pt x="16356" y="1377"/>
                    <a:pt x="16252" y="1374"/>
                  </a:cubicBezTo>
                  <a:cubicBezTo>
                    <a:pt x="16147" y="1374"/>
                    <a:pt x="16063" y="1459"/>
                    <a:pt x="16060" y="1563"/>
                  </a:cubicBezTo>
                  <a:lnTo>
                    <a:pt x="16060" y="2320"/>
                  </a:lnTo>
                  <a:close/>
                  <a:moveTo>
                    <a:pt x="16249" y="3262"/>
                  </a:moveTo>
                  <a:cubicBezTo>
                    <a:pt x="16354" y="3262"/>
                    <a:pt x="16438" y="3178"/>
                    <a:pt x="16441" y="3073"/>
                  </a:cubicBezTo>
                  <a:lnTo>
                    <a:pt x="16441" y="2946"/>
                  </a:lnTo>
                  <a:cubicBezTo>
                    <a:pt x="16441" y="2842"/>
                    <a:pt x="16356" y="2757"/>
                    <a:pt x="16252" y="2754"/>
                  </a:cubicBezTo>
                  <a:cubicBezTo>
                    <a:pt x="16147" y="2754"/>
                    <a:pt x="16063" y="2839"/>
                    <a:pt x="16060" y="2943"/>
                  </a:cubicBezTo>
                  <a:lnTo>
                    <a:pt x="16060" y="3070"/>
                  </a:lnTo>
                  <a:cubicBezTo>
                    <a:pt x="16060" y="3178"/>
                    <a:pt x="16145" y="3262"/>
                    <a:pt x="16249" y="3262"/>
                  </a:cubicBezTo>
                  <a:close/>
                  <a:moveTo>
                    <a:pt x="16252" y="1225"/>
                  </a:moveTo>
                  <a:cubicBezTo>
                    <a:pt x="16357" y="1225"/>
                    <a:pt x="16441" y="1140"/>
                    <a:pt x="16444" y="1036"/>
                  </a:cubicBezTo>
                  <a:lnTo>
                    <a:pt x="16444" y="909"/>
                  </a:lnTo>
                  <a:cubicBezTo>
                    <a:pt x="16444" y="804"/>
                    <a:pt x="16359" y="720"/>
                    <a:pt x="16254" y="717"/>
                  </a:cubicBezTo>
                  <a:cubicBezTo>
                    <a:pt x="16150" y="717"/>
                    <a:pt x="16065" y="801"/>
                    <a:pt x="16063" y="906"/>
                  </a:cubicBezTo>
                  <a:lnTo>
                    <a:pt x="16063" y="1033"/>
                  </a:lnTo>
                  <a:cubicBezTo>
                    <a:pt x="16063" y="1140"/>
                    <a:pt x="16148" y="1225"/>
                    <a:pt x="16252" y="1225"/>
                  </a:cubicBezTo>
                  <a:close/>
                  <a:moveTo>
                    <a:pt x="17087" y="4394"/>
                  </a:moveTo>
                  <a:cubicBezTo>
                    <a:pt x="17087" y="4498"/>
                    <a:pt x="17172" y="4583"/>
                    <a:pt x="17276" y="4586"/>
                  </a:cubicBezTo>
                  <a:cubicBezTo>
                    <a:pt x="17380" y="4586"/>
                    <a:pt x="17465" y="4501"/>
                    <a:pt x="17468" y="4397"/>
                  </a:cubicBezTo>
                  <a:lnTo>
                    <a:pt x="17468" y="3641"/>
                  </a:lnTo>
                  <a:cubicBezTo>
                    <a:pt x="17468" y="3536"/>
                    <a:pt x="17383" y="3451"/>
                    <a:pt x="17279" y="3449"/>
                  </a:cubicBezTo>
                  <a:cubicBezTo>
                    <a:pt x="17174" y="3449"/>
                    <a:pt x="17090" y="3533"/>
                    <a:pt x="17087" y="3638"/>
                  </a:cubicBezTo>
                  <a:lnTo>
                    <a:pt x="17087" y="4394"/>
                  </a:lnTo>
                  <a:close/>
                  <a:moveTo>
                    <a:pt x="17090" y="2323"/>
                  </a:moveTo>
                  <a:cubicBezTo>
                    <a:pt x="17090" y="2427"/>
                    <a:pt x="17174" y="2512"/>
                    <a:pt x="17279" y="2515"/>
                  </a:cubicBezTo>
                  <a:cubicBezTo>
                    <a:pt x="17383" y="2515"/>
                    <a:pt x="17468" y="2430"/>
                    <a:pt x="17471" y="2325"/>
                  </a:cubicBezTo>
                  <a:lnTo>
                    <a:pt x="17471" y="1569"/>
                  </a:lnTo>
                  <a:cubicBezTo>
                    <a:pt x="17471" y="1465"/>
                    <a:pt x="17386" y="1380"/>
                    <a:pt x="17282" y="1377"/>
                  </a:cubicBezTo>
                  <a:cubicBezTo>
                    <a:pt x="17177" y="1377"/>
                    <a:pt x="17093" y="1462"/>
                    <a:pt x="17090" y="1566"/>
                  </a:cubicBezTo>
                  <a:lnTo>
                    <a:pt x="17090" y="2323"/>
                  </a:lnTo>
                  <a:close/>
                  <a:moveTo>
                    <a:pt x="17279" y="3265"/>
                  </a:moveTo>
                  <a:cubicBezTo>
                    <a:pt x="17384" y="3265"/>
                    <a:pt x="17468" y="3181"/>
                    <a:pt x="17471" y="3076"/>
                  </a:cubicBezTo>
                  <a:lnTo>
                    <a:pt x="17471" y="2949"/>
                  </a:lnTo>
                  <a:cubicBezTo>
                    <a:pt x="17471" y="2845"/>
                    <a:pt x="17386" y="2760"/>
                    <a:pt x="17282" y="2757"/>
                  </a:cubicBezTo>
                  <a:cubicBezTo>
                    <a:pt x="17177" y="2757"/>
                    <a:pt x="17093" y="2842"/>
                    <a:pt x="17090" y="2946"/>
                  </a:cubicBezTo>
                  <a:lnTo>
                    <a:pt x="17090" y="3073"/>
                  </a:lnTo>
                  <a:cubicBezTo>
                    <a:pt x="17087" y="3181"/>
                    <a:pt x="17175" y="3265"/>
                    <a:pt x="17279" y="3265"/>
                  </a:cubicBezTo>
                  <a:close/>
                  <a:moveTo>
                    <a:pt x="17282" y="1228"/>
                  </a:moveTo>
                  <a:cubicBezTo>
                    <a:pt x="17387" y="1228"/>
                    <a:pt x="17471" y="1143"/>
                    <a:pt x="17474" y="1039"/>
                  </a:cubicBezTo>
                  <a:lnTo>
                    <a:pt x="17474" y="912"/>
                  </a:lnTo>
                  <a:cubicBezTo>
                    <a:pt x="17474" y="807"/>
                    <a:pt x="17389" y="722"/>
                    <a:pt x="17285" y="720"/>
                  </a:cubicBezTo>
                  <a:cubicBezTo>
                    <a:pt x="17180" y="720"/>
                    <a:pt x="17095" y="804"/>
                    <a:pt x="17093" y="909"/>
                  </a:cubicBezTo>
                  <a:lnTo>
                    <a:pt x="17093" y="1036"/>
                  </a:lnTo>
                  <a:cubicBezTo>
                    <a:pt x="17093" y="1143"/>
                    <a:pt x="17178" y="1228"/>
                    <a:pt x="17282" y="1228"/>
                  </a:cubicBezTo>
                  <a:close/>
                  <a:moveTo>
                    <a:pt x="17612" y="976"/>
                  </a:moveTo>
                  <a:cubicBezTo>
                    <a:pt x="17612" y="1081"/>
                    <a:pt x="17697" y="1166"/>
                    <a:pt x="17801" y="1168"/>
                  </a:cubicBezTo>
                  <a:cubicBezTo>
                    <a:pt x="17905" y="1168"/>
                    <a:pt x="17990" y="1084"/>
                    <a:pt x="17993" y="979"/>
                  </a:cubicBezTo>
                  <a:lnTo>
                    <a:pt x="17993" y="223"/>
                  </a:lnTo>
                  <a:cubicBezTo>
                    <a:pt x="17993" y="119"/>
                    <a:pt x="17908" y="34"/>
                    <a:pt x="17804" y="31"/>
                  </a:cubicBezTo>
                  <a:cubicBezTo>
                    <a:pt x="17699" y="31"/>
                    <a:pt x="17615" y="116"/>
                    <a:pt x="17612" y="220"/>
                  </a:cubicBezTo>
                  <a:lnTo>
                    <a:pt x="17612" y="976"/>
                  </a:lnTo>
                  <a:close/>
                  <a:moveTo>
                    <a:pt x="17609" y="3022"/>
                  </a:moveTo>
                  <a:cubicBezTo>
                    <a:pt x="17609" y="3127"/>
                    <a:pt x="17694" y="3212"/>
                    <a:pt x="17798" y="3214"/>
                  </a:cubicBezTo>
                  <a:cubicBezTo>
                    <a:pt x="17903" y="3214"/>
                    <a:pt x="17987" y="3130"/>
                    <a:pt x="17990" y="3025"/>
                  </a:cubicBezTo>
                  <a:lnTo>
                    <a:pt x="17990" y="2269"/>
                  </a:lnTo>
                  <a:cubicBezTo>
                    <a:pt x="17990" y="2165"/>
                    <a:pt x="17905" y="2080"/>
                    <a:pt x="17801" y="2077"/>
                  </a:cubicBezTo>
                  <a:cubicBezTo>
                    <a:pt x="17697" y="2077"/>
                    <a:pt x="17612" y="2162"/>
                    <a:pt x="17609" y="2266"/>
                  </a:cubicBezTo>
                  <a:lnTo>
                    <a:pt x="17609" y="3022"/>
                  </a:lnTo>
                  <a:close/>
                  <a:moveTo>
                    <a:pt x="17798" y="3962"/>
                  </a:moveTo>
                  <a:cubicBezTo>
                    <a:pt x="17903" y="3962"/>
                    <a:pt x="17987" y="3878"/>
                    <a:pt x="17990" y="3773"/>
                  </a:cubicBezTo>
                  <a:lnTo>
                    <a:pt x="17990" y="3646"/>
                  </a:lnTo>
                  <a:cubicBezTo>
                    <a:pt x="17990" y="3542"/>
                    <a:pt x="17905" y="3457"/>
                    <a:pt x="17801" y="3454"/>
                  </a:cubicBezTo>
                  <a:cubicBezTo>
                    <a:pt x="17697" y="3454"/>
                    <a:pt x="17612" y="3539"/>
                    <a:pt x="17609" y="3643"/>
                  </a:cubicBezTo>
                  <a:lnTo>
                    <a:pt x="17609" y="3770"/>
                  </a:lnTo>
                  <a:cubicBezTo>
                    <a:pt x="17606" y="3878"/>
                    <a:pt x="17691" y="3962"/>
                    <a:pt x="17798" y="3962"/>
                  </a:cubicBezTo>
                  <a:close/>
                  <a:moveTo>
                    <a:pt x="17801" y="1891"/>
                  </a:moveTo>
                  <a:cubicBezTo>
                    <a:pt x="17905" y="1891"/>
                    <a:pt x="17990" y="1806"/>
                    <a:pt x="17993" y="1702"/>
                  </a:cubicBezTo>
                  <a:lnTo>
                    <a:pt x="17993" y="1575"/>
                  </a:lnTo>
                  <a:cubicBezTo>
                    <a:pt x="17993" y="1470"/>
                    <a:pt x="17908" y="1386"/>
                    <a:pt x="17804" y="1383"/>
                  </a:cubicBezTo>
                  <a:cubicBezTo>
                    <a:pt x="17699" y="1383"/>
                    <a:pt x="17615" y="1468"/>
                    <a:pt x="17612" y="1572"/>
                  </a:cubicBezTo>
                  <a:lnTo>
                    <a:pt x="17612" y="1699"/>
                  </a:lnTo>
                  <a:cubicBezTo>
                    <a:pt x="17609" y="1803"/>
                    <a:pt x="17697" y="1888"/>
                    <a:pt x="17801" y="1891"/>
                  </a:cubicBezTo>
                  <a:close/>
                  <a:moveTo>
                    <a:pt x="18126" y="4386"/>
                  </a:moveTo>
                  <a:cubicBezTo>
                    <a:pt x="18126" y="4490"/>
                    <a:pt x="18210" y="4575"/>
                    <a:pt x="18315" y="4577"/>
                  </a:cubicBezTo>
                  <a:cubicBezTo>
                    <a:pt x="18419" y="4577"/>
                    <a:pt x="18504" y="4493"/>
                    <a:pt x="18506" y="4388"/>
                  </a:cubicBezTo>
                  <a:lnTo>
                    <a:pt x="18506" y="3632"/>
                  </a:lnTo>
                  <a:cubicBezTo>
                    <a:pt x="18506" y="3528"/>
                    <a:pt x="18422" y="3443"/>
                    <a:pt x="18317" y="3440"/>
                  </a:cubicBezTo>
                  <a:cubicBezTo>
                    <a:pt x="18213" y="3440"/>
                    <a:pt x="18128" y="3525"/>
                    <a:pt x="18126" y="3629"/>
                  </a:cubicBezTo>
                  <a:lnTo>
                    <a:pt x="18126" y="4386"/>
                  </a:lnTo>
                  <a:close/>
                  <a:moveTo>
                    <a:pt x="18128" y="2311"/>
                  </a:moveTo>
                  <a:cubicBezTo>
                    <a:pt x="18128" y="2416"/>
                    <a:pt x="18213" y="2500"/>
                    <a:pt x="18317" y="2503"/>
                  </a:cubicBezTo>
                  <a:cubicBezTo>
                    <a:pt x="18422" y="2503"/>
                    <a:pt x="18506" y="2419"/>
                    <a:pt x="18509" y="2314"/>
                  </a:cubicBezTo>
                  <a:lnTo>
                    <a:pt x="18509" y="1558"/>
                  </a:lnTo>
                  <a:cubicBezTo>
                    <a:pt x="18509" y="1453"/>
                    <a:pt x="18425" y="1369"/>
                    <a:pt x="18320" y="1366"/>
                  </a:cubicBezTo>
                  <a:cubicBezTo>
                    <a:pt x="18216" y="1366"/>
                    <a:pt x="18131" y="1451"/>
                    <a:pt x="18128" y="1555"/>
                  </a:cubicBezTo>
                  <a:lnTo>
                    <a:pt x="18128" y="2311"/>
                  </a:lnTo>
                  <a:close/>
                  <a:moveTo>
                    <a:pt x="18317" y="3257"/>
                  </a:moveTo>
                  <a:cubicBezTo>
                    <a:pt x="18422" y="3257"/>
                    <a:pt x="18506" y="3172"/>
                    <a:pt x="18509" y="3068"/>
                  </a:cubicBezTo>
                  <a:lnTo>
                    <a:pt x="18509" y="2941"/>
                  </a:lnTo>
                  <a:cubicBezTo>
                    <a:pt x="18509" y="2836"/>
                    <a:pt x="18425" y="2752"/>
                    <a:pt x="18320" y="2749"/>
                  </a:cubicBezTo>
                  <a:cubicBezTo>
                    <a:pt x="18216" y="2749"/>
                    <a:pt x="18131" y="2833"/>
                    <a:pt x="18128" y="2938"/>
                  </a:cubicBezTo>
                  <a:lnTo>
                    <a:pt x="18128" y="3065"/>
                  </a:lnTo>
                  <a:cubicBezTo>
                    <a:pt x="18126" y="3169"/>
                    <a:pt x="18210" y="3257"/>
                    <a:pt x="18317" y="3257"/>
                  </a:cubicBezTo>
                  <a:close/>
                  <a:moveTo>
                    <a:pt x="18320" y="1219"/>
                  </a:moveTo>
                  <a:cubicBezTo>
                    <a:pt x="18425" y="1219"/>
                    <a:pt x="18509" y="1135"/>
                    <a:pt x="18512" y="1030"/>
                  </a:cubicBezTo>
                  <a:lnTo>
                    <a:pt x="18512" y="903"/>
                  </a:lnTo>
                  <a:cubicBezTo>
                    <a:pt x="18512" y="799"/>
                    <a:pt x="18427" y="714"/>
                    <a:pt x="18323" y="711"/>
                  </a:cubicBezTo>
                  <a:cubicBezTo>
                    <a:pt x="18219" y="711"/>
                    <a:pt x="18134" y="796"/>
                    <a:pt x="18131" y="900"/>
                  </a:cubicBezTo>
                  <a:lnTo>
                    <a:pt x="18131" y="1027"/>
                  </a:lnTo>
                  <a:cubicBezTo>
                    <a:pt x="18128" y="1132"/>
                    <a:pt x="18213" y="1219"/>
                    <a:pt x="18320" y="1219"/>
                  </a:cubicBezTo>
                  <a:close/>
                  <a:moveTo>
                    <a:pt x="19150" y="4402"/>
                  </a:moveTo>
                  <a:cubicBezTo>
                    <a:pt x="19150" y="4507"/>
                    <a:pt x="19235" y="4592"/>
                    <a:pt x="19339" y="4594"/>
                  </a:cubicBezTo>
                  <a:cubicBezTo>
                    <a:pt x="19443" y="4594"/>
                    <a:pt x="19528" y="4510"/>
                    <a:pt x="19531" y="4405"/>
                  </a:cubicBezTo>
                  <a:lnTo>
                    <a:pt x="19531" y="3649"/>
                  </a:lnTo>
                  <a:cubicBezTo>
                    <a:pt x="19531" y="3545"/>
                    <a:pt x="19446" y="3460"/>
                    <a:pt x="19342" y="3457"/>
                  </a:cubicBezTo>
                  <a:cubicBezTo>
                    <a:pt x="19237" y="3457"/>
                    <a:pt x="19153" y="3542"/>
                    <a:pt x="19150" y="3646"/>
                  </a:cubicBezTo>
                  <a:lnTo>
                    <a:pt x="19150" y="4402"/>
                  </a:lnTo>
                  <a:close/>
                  <a:moveTo>
                    <a:pt x="19156" y="2328"/>
                  </a:moveTo>
                  <a:cubicBezTo>
                    <a:pt x="19156" y="2433"/>
                    <a:pt x="19240" y="2517"/>
                    <a:pt x="19345" y="2520"/>
                  </a:cubicBezTo>
                  <a:cubicBezTo>
                    <a:pt x="19449" y="2520"/>
                    <a:pt x="19534" y="2435"/>
                    <a:pt x="19537" y="2331"/>
                  </a:cubicBezTo>
                  <a:lnTo>
                    <a:pt x="19537" y="1575"/>
                  </a:lnTo>
                  <a:cubicBezTo>
                    <a:pt x="19537" y="1470"/>
                    <a:pt x="19452" y="1386"/>
                    <a:pt x="19347" y="1383"/>
                  </a:cubicBezTo>
                  <a:cubicBezTo>
                    <a:pt x="19243" y="1383"/>
                    <a:pt x="19158" y="1468"/>
                    <a:pt x="19156" y="1572"/>
                  </a:cubicBezTo>
                  <a:lnTo>
                    <a:pt x="19156" y="2328"/>
                  </a:lnTo>
                  <a:close/>
                  <a:moveTo>
                    <a:pt x="19345" y="3274"/>
                  </a:moveTo>
                  <a:cubicBezTo>
                    <a:pt x="19449" y="3274"/>
                    <a:pt x="19534" y="3189"/>
                    <a:pt x="19537" y="3085"/>
                  </a:cubicBezTo>
                  <a:lnTo>
                    <a:pt x="19537" y="2958"/>
                  </a:lnTo>
                  <a:cubicBezTo>
                    <a:pt x="19537" y="2853"/>
                    <a:pt x="19452" y="2768"/>
                    <a:pt x="19347" y="2766"/>
                  </a:cubicBezTo>
                  <a:cubicBezTo>
                    <a:pt x="19243" y="2766"/>
                    <a:pt x="19158" y="2850"/>
                    <a:pt x="19156" y="2955"/>
                  </a:cubicBezTo>
                  <a:lnTo>
                    <a:pt x="19156" y="3082"/>
                  </a:lnTo>
                  <a:cubicBezTo>
                    <a:pt x="19153" y="3186"/>
                    <a:pt x="19237" y="3271"/>
                    <a:pt x="19345" y="3274"/>
                  </a:cubicBezTo>
                  <a:close/>
                  <a:moveTo>
                    <a:pt x="19347" y="1236"/>
                  </a:moveTo>
                  <a:cubicBezTo>
                    <a:pt x="19452" y="1236"/>
                    <a:pt x="19537" y="1151"/>
                    <a:pt x="19539" y="1047"/>
                  </a:cubicBezTo>
                  <a:lnTo>
                    <a:pt x="19539" y="920"/>
                  </a:lnTo>
                  <a:cubicBezTo>
                    <a:pt x="19539" y="816"/>
                    <a:pt x="19455" y="731"/>
                    <a:pt x="19350" y="728"/>
                  </a:cubicBezTo>
                  <a:cubicBezTo>
                    <a:pt x="19246" y="728"/>
                    <a:pt x="19161" y="813"/>
                    <a:pt x="19158" y="917"/>
                  </a:cubicBezTo>
                  <a:lnTo>
                    <a:pt x="19158" y="1044"/>
                  </a:lnTo>
                  <a:cubicBezTo>
                    <a:pt x="19156" y="1149"/>
                    <a:pt x="19240" y="1233"/>
                    <a:pt x="19347" y="1236"/>
                  </a:cubicBezTo>
                  <a:close/>
                  <a:moveTo>
                    <a:pt x="19692" y="985"/>
                  </a:moveTo>
                  <a:cubicBezTo>
                    <a:pt x="19692" y="1089"/>
                    <a:pt x="19776" y="1174"/>
                    <a:pt x="19881" y="1177"/>
                  </a:cubicBezTo>
                  <a:cubicBezTo>
                    <a:pt x="19985" y="1177"/>
                    <a:pt x="20070" y="1092"/>
                    <a:pt x="20073" y="988"/>
                  </a:cubicBezTo>
                  <a:lnTo>
                    <a:pt x="20073" y="231"/>
                  </a:lnTo>
                  <a:cubicBezTo>
                    <a:pt x="20073" y="127"/>
                    <a:pt x="19988" y="42"/>
                    <a:pt x="19884" y="40"/>
                  </a:cubicBezTo>
                  <a:cubicBezTo>
                    <a:pt x="19779" y="40"/>
                    <a:pt x="19695" y="124"/>
                    <a:pt x="19692" y="229"/>
                  </a:cubicBezTo>
                  <a:lnTo>
                    <a:pt x="19692" y="985"/>
                  </a:lnTo>
                  <a:close/>
                  <a:moveTo>
                    <a:pt x="19689" y="3028"/>
                  </a:moveTo>
                  <a:cubicBezTo>
                    <a:pt x="19689" y="3133"/>
                    <a:pt x="19774" y="3217"/>
                    <a:pt x="19878" y="3220"/>
                  </a:cubicBezTo>
                  <a:cubicBezTo>
                    <a:pt x="19982" y="3220"/>
                    <a:pt x="20067" y="3135"/>
                    <a:pt x="20070" y="3031"/>
                  </a:cubicBezTo>
                  <a:lnTo>
                    <a:pt x="20070" y="2275"/>
                  </a:lnTo>
                  <a:cubicBezTo>
                    <a:pt x="20070" y="2170"/>
                    <a:pt x="19985" y="2086"/>
                    <a:pt x="19881" y="2083"/>
                  </a:cubicBezTo>
                  <a:cubicBezTo>
                    <a:pt x="19776" y="2083"/>
                    <a:pt x="19692" y="2167"/>
                    <a:pt x="19689" y="2272"/>
                  </a:cubicBezTo>
                  <a:lnTo>
                    <a:pt x="19689" y="3028"/>
                  </a:lnTo>
                  <a:close/>
                  <a:moveTo>
                    <a:pt x="19878" y="3965"/>
                  </a:moveTo>
                  <a:cubicBezTo>
                    <a:pt x="19982" y="3965"/>
                    <a:pt x="20067" y="3880"/>
                    <a:pt x="20070" y="3776"/>
                  </a:cubicBezTo>
                  <a:lnTo>
                    <a:pt x="20070" y="3649"/>
                  </a:lnTo>
                  <a:cubicBezTo>
                    <a:pt x="20070" y="3545"/>
                    <a:pt x="19985" y="3460"/>
                    <a:pt x="19881" y="3457"/>
                  </a:cubicBezTo>
                  <a:cubicBezTo>
                    <a:pt x="19776" y="3457"/>
                    <a:pt x="19692" y="3542"/>
                    <a:pt x="19689" y="3646"/>
                  </a:cubicBezTo>
                  <a:lnTo>
                    <a:pt x="19689" y="3773"/>
                  </a:lnTo>
                  <a:cubicBezTo>
                    <a:pt x="19689" y="3878"/>
                    <a:pt x="19774" y="3965"/>
                    <a:pt x="19878" y="3965"/>
                  </a:cubicBezTo>
                  <a:close/>
                  <a:moveTo>
                    <a:pt x="19881" y="1891"/>
                  </a:moveTo>
                  <a:cubicBezTo>
                    <a:pt x="19985" y="1891"/>
                    <a:pt x="20070" y="1806"/>
                    <a:pt x="20073" y="1702"/>
                  </a:cubicBezTo>
                  <a:lnTo>
                    <a:pt x="20073" y="1575"/>
                  </a:lnTo>
                  <a:cubicBezTo>
                    <a:pt x="20073" y="1470"/>
                    <a:pt x="19988" y="1386"/>
                    <a:pt x="19884" y="1383"/>
                  </a:cubicBezTo>
                  <a:cubicBezTo>
                    <a:pt x="19779" y="1383"/>
                    <a:pt x="19695" y="1468"/>
                    <a:pt x="19692" y="1572"/>
                  </a:cubicBezTo>
                  <a:lnTo>
                    <a:pt x="19692" y="1699"/>
                  </a:lnTo>
                  <a:cubicBezTo>
                    <a:pt x="19692" y="1806"/>
                    <a:pt x="19776" y="1891"/>
                    <a:pt x="19881" y="1891"/>
                  </a:cubicBezTo>
                  <a:close/>
                </a:path>
              </a:pathLst>
            </a:custGeom>
            <a:solidFill>
              <a:srgbClr val="FF8300"/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443997" y="2836507"/>
            <a:ext cx="8257032" cy="960120"/>
          </a:xfrm>
        </p:spPr>
        <p:txBody>
          <a:bodyPr anchor="t" anchorCtr="0"/>
          <a:lstStyle>
            <a:lvl1pPr marL="0" indent="0" algn="l" defTabSz="68421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200" b="0" i="0" u="none" kern="1200" spc="0" baseline="0" dirty="0">
                <a:solidFill>
                  <a:schemeClr val="bg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sp>
        <p:nvSpPr>
          <p:cNvPr id="39" name="Freeform 1">
            <a:extLst>
              <a:ext uri="{FF2B5EF4-FFF2-40B4-BE49-F238E27FC236}">
                <a16:creationId xmlns:a16="http://schemas.microsoft.com/office/drawing/2014/main" id="{83A4367C-93D0-447F-A8AF-E6C02B648C55}"/>
              </a:ext>
            </a:extLst>
          </p:cNvPr>
          <p:cNvSpPr>
            <a:spLocks noChangeAspect="1" noChangeArrowheads="1"/>
          </p:cNvSpPr>
          <p:nvPr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675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gue Dem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193CA75-78CD-4746-B2CF-E2F409A9C0B0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4C2A52-6447-4868-BE2A-E55975F572BF}"/>
                </a:ext>
              </a:extLst>
            </p:cNvPr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E3241B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">
              <a:extLst>
                <a:ext uri="{FF2B5EF4-FFF2-40B4-BE49-F238E27FC236}">
                  <a16:creationId xmlns:a16="http://schemas.microsoft.com/office/drawing/2014/main" id="{DD3372D0-54E1-4F69-AEA0-2100F28B3FC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" y="435452"/>
              <a:ext cx="9025128" cy="2065952"/>
            </a:xfrm>
            <a:custGeom>
              <a:avLst/>
              <a:gdLst>
                <a:gd name="T0" fmla="*/ 4524 w 20074"/>
                <a:gd name="T1" fmla="*/ 3731 h 4595"/>
                <a:gd name="T2" fmla="*/ 706 w 20074"/>
                <a:gd name="T3" fmla="*/ 1349 h 4595"/>
                <a:gd name="T4" fmla="*/ 709 w 20074"/>
                <a:gd name="T5" fmla="*/ 691 h 4595"/>
                <a:gd name="T6" fmla="*/ 3 w 20074"/>
                <a:gd name="T7" fmla="*/ 2232 h 4595"/>
                <a:gd name="T8" fmla="*/ 6409 w 20074"/>
                <a:gd name="T9" fmla="*/ 2055 h 4595"/>
                <a:gd name="T10" fmla="*/ 1047 w 20074"/>
                <a:gd name="T11" fmla="*/ 2994 h 4595"/>
                <a:gd name="T12" fmla="*/ 1237 w 20074"/>
                <a:gd name="T13" fmla="*/ 3928 h 4595"/>
                <a:gd name="T14" fmla="*/ 1555 w 20074"/>
                <a:gd name="T15" fmla="*/ 1538 h 4595"/>
                <a:gd name="T16" fmla="*/ 1555 w 20074"/>
                <a:gd name="T17" fmla="*/ 2921 h 4595"/>
                <a:gd name="T18" fmla="*/ 2777 w 20074"/>
                <a:gd name="T19" fmla="*/ 2732 h 4595"/>
                <a:gd name="T20" fmla="*/ 3486 w 20074"/>
                <a:gd name="T21" fmla="*/ 3615 h 4595"/>
                <a:gd name="T22" fmla="*/ 3822 w 20074"/>
                <a:gd name="T23" fmla="*/ 2489 h 4595"/>
                <a:gd name="T24" fmla="*/ 3824 w 20074"/>
                <a:gd name="T25" fmla="*/ 1205 h 4595"/>
                <a:gd name="T26" fmla="*/ 4660 w 20074"/>
                <a:gd name="T27" fmla="*/ 4374 h 4595"/>
                <a:gd name="T28" fmla="*/ 4662 w 20074"/>
                <a:gd name="T29" fmla="*/ 3051 h 4595"/>
                <a:gd name="T30" fmla="*/ 5376 w 20074"/>
                <a:gd name="T31" fmla="*/ 11 h 4595"/>
                <a:gd name="T32" fmla="*/ 5374 w 20074"/>
                <a:gd name="T33" fmla="*/ 3435 h 4595"/>
                <a:gd name="T34" fmla="*/ 6079 w 20074"/>
                <a:gd name="T35" fmla="*/ 4369 h 4595"/>
                <a:gd name="T36" fmla="*/ 6082 w 20074"/>
                <a:gd name="T37" fmla="*/ 3045 h 4595"/>
                <a:gd name="T38" fmla="*/ 8667 w 20074"/>
                <a:gd name="T39" fmla="*/ 2249 h 4595"/>
                <a:gd name="T40" fmla="*/ 10740 w 20074"/>
                <a:gd name="T41" fmla="*/ 2241 h 4595"/>
                <a:gd name="T42" fmla="*/ 6728 w 20074"/>
                <a:gd name="T43" fmla="*/ 1552 h 4595"/>
                <a:gd name="T44" fmla="*/ 6731 w 20074"/>
                <a:gd name="T45" fmla="*/ 895 h 4595"/>
                <a:gd name="T46" fmla="*/ 12428 w 20074"/>
                <a:gd name="T47" fmla="*/ 3762 h 4595"/>
                <a:gd name="T48" fmla="*/ 7643 w 20074"/>
                <a:gd name="T49" fmla="*/ 3011 h 4595"/>
                <a:gd name="T50" fmla="*/ 7645 w 20074"/>
                <a:gd name="T51" fmla="*/ 1679 h 4595"/>
                <a:gd name="T52" fmla="*/ 7767 w 20074"/>
                <a:gd name="T53" fmla="*/ 4383 h 4595"/>
                <a:gd name="T54" fmla="*/ 7959 w 20074"/>
                <a:gd name="T55" fmla="*/ 3254 h 4595"/>
                <a:gd name="T56" fmla="*/ 8800 w 20074"/>
                <a:gd name="T57" fmla="*/ 3062 h 4595"/>
                <a:gd name="T58" fmla="*/ 9319 w 20074"/>
                <a:gd name="T59" fmla="*/ 3626 h 4595"/>
                <a:gd name="T60" fmla="*/ 10227 w 20074"/>
                <a:gd name="T61" fmla="*/ 1558 h 4595"/>
                <a:gd name="T62" fmla="*/ 10229 w 20074"/>
                <a:gd name="T63" fmla="*/ 903 h 4595"/>
                <a:gd name="T64" fmla="*/ 11065 w 20074"/>
                <a:gd name="T65" fmla="*/ 2506 h 4595"/>
                <a:gd name="T66" fmla="*/ 11068 w 20074"/>
                <a:gd name="T67" fmla="*/ 1219 h 4595"/>
                <a:gd name="T68" fmla="*/ 11398 w 20074"/>
                <a:gd name="T69" fmla="*/ 971 h 4595"/>
                <a:gd name="T70" fmla="*/ 11395 w 20074"/>
                <a:gd name="T71" fmla="*/ 3765 h 4595"/>
                <a:gd name="T72" fmla="*/ 12103 w 20074"/>
                <a:gd name="T73" fmla="*/ 3435 h 4595"/>
                <a:gd name="T74" fmla="*/ 12106 w 20074"/>
                <a:gd name="T75" fmla="*/ 2740 h 4595"/>
                <a:gd name="T76" fmla="*/ 14499 w 20074"/>
                <a:gd name="T77" fmla="*/ 2252 h 4595"/>
                <a:gd name="T78" fmla="*/ 13128 w 20074"/>
                <a:gd name="T79" fmla="*/ 4580 h 4595"/>
                <a:gd name="T80" fmla="*/ 13130 w 20074"/>
                <a:gd name="T81" fmla="*/ 3260 h 4595"/>
                <a:gd name="T82" fmla="*/ 13133 w 20074"/>
                <a:gd name="T83" fmla="*/ 1222 h 4595"/>
                <a:gd name="T84" fmla="*/ 18837 w 20074"/>
                <a:gd name="T85" fmla="*/ 2074 h 4595"/>
                <a:gd name="T86" fmla="*/ 13859 w 20074"/>
                <a:gd name="T87" fmla="*/ 217 h 4595"/>
                <a:gd name="T88" fmla="*/ 13856 w 20074"/>
                <a:gd name="T89" fmla="*/ 3635 h 4595"/>
                <a:gd name="T90" fmla="*/ 14172 w 20074"/>
                <a:gd name="T91" fmla="*/ 2509 h 4595"/>
                <a:gd name="T92" fmla="*/ 14172 w 20074"/>
                <a:gd name="T93" fmla="*/ 3260 h 4595"/>
                <a:gd name="T94" fmla="*/ 15013 w 20074"/>
                <a:gd name="T95" fmla="*/ 2317 h 4595"/>
                <a:gd name="T96" fmla="*/ 15532 w 20074"/>
                <a:gd name="T97" fmla="*/ 2261 h 4595"/>
                <a:gd name="T98" fmla="*/ 15535 w 20074"/>
                <a:gd name="T99" fmla="*/ 1561 h 4595"/>
                <a:gd name="T100" fmla="*/ 16252 w 20074"/>
                <a:gd name="T101" fmla="*/ 2754 h 4595"/>
                <a:gd name="T102" fmla="*/ 17468 w 20074"/>
                <a:gd name="T103" fmla="*/ 4397 h 4595"/>
                <a:gd name="T104" fmla="*/ 17471 w 20074"/>
                <a:gd name="T105" fmla="*/ 3076 h 4595"/>
                <a:gd name="T106" fmla="*/ 17612 w 20074"/>
                <a:gd name="T107" fmla="*/ 976 h 4595"/>
                <a:gd name="T108" fmla="*/ 17609 w 20074"/>
                <a:gd name="T109" fmla="*/ 3022 h 4595"/>
                <a:gd name="T110" fmla="*/ 17612 w 20074"/>
                <a:gd name="T111" fmla="*/ 1699 h 4595"/>
                <a:gd name="T112" fmla="*/ 18320 w 20074"/>
                <a:gd name="T113" fmla="*/ 1366 h 4595"/>
                <a:gd name="T114" fmla="*/ 18323 w 20074"/>
                <a:gd name="T115" fmla="*/ 711 h 4595"/>
                <a:gd name="T116" fmla="*/ 19537 w 20074"/>
                <a:gd name="T117" fmla="*/ 2331 h 4595"/>
                <a:gd name="T118" fmla="*/ 19539 w 20074"/>
                <a:gd name="T119" fmla="*/ 1047 h 4595"/>
                <a:gd name="T120" fmla="*/ 19689 w 20074"/>
                <a:gd name="T121" fmla="*/ 3028 h 4595"/>
                <a:gd name="T122" fmla="*/ 19878 w 20074"/>
                <a:gd name="T123" fmla="*/ 3965 h 4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074" h="4595">
                  <a:moveTo>
                    <a:pt x="2450" y="3739"/>
                  </a:moveTo>
                  <a:cubicBezTo>
                    <a:pt x="2450" y="3844"/>
                    <a:pt x="2365" y="3928"/>
                    <a:pt x="2258" y="3928"/>
                  </a:cubicBezTo>
                  <a:cubicBezTo>
                    <a:pt x="2154" y="3928"/>
                    <a:pt x="2069" y="3844"/>
                    <a:pt x="2069" y="3736"/>
                  </a:cubicBezTo>
                  <a:lnTo>
                    <a:pt x="2072" y="2232"/>
                  </a:lnTo>
                  <a:cubicBezTo>
                    <a:pt x="2072" y="2128"/>
                    <a:pt x="2157" y="2043"/>
                    <a:pt x="2264" y="2043"/>
                  </a:cubicBezTo>
                  <a:cubicBezTo>
                    <a:pt x="2368" y="2043"/>
                    <a:pt x="2453" y="2128"/>
                    <a:pt x="2453" y="2235"/>
                  </a:cubicBezTo>
                  <a:lnTo>
                    <a:pt x="2450" y="3739"/>
                  </a:lnTo>
                  <a:close/>
                  <a:moveTo>
                    <a:pt x="4527" y="2227"/>
                  </a:moveTo>
                  <a:cubicBezTo>
                    <a:pt x="4527" y="2122"/>
                    <a:pt x="4442" y="2038"/>
                    <a:pt x="4338" y="2035"/>
                  </a:cubicBezTo>
                  <a:cubicBezTo>
                    <a:pt x="4234" y="2035"/>
                    <a:pt x="4149" y="2119"/>
                    <a:pt x="4146" y="2224"/>
                  </a:cubicBezTo>
                  <a:lnTo>
                    <a:pt x="4143" y="3728"/>
                  </a:lnTo>
                  <a:cubicBezTo>
                    <a:pt x="4143" y="3832"/>
                    <a:pt x="4228" y="3917"/>
                    <a:pt x="4332" y="3920"/>
                  </a:cubicBezTo>
                  <a:cubicBezTo>
                    <a:pt x="4437" y="3920"/>
                    <a:pt x="4521" y="3835"/>
                    <a:pt x="4524" y="3731"/>
                  </a:cubicBezTo>
                  <a:lnTo>
                    <a:pt x="4527" y="2227"/>
                  </a:lnTo>
                  <a:close/>
                  <a:moveTo>
                    <a:pt x="511" y="4366"/>
                  </a:moveTo>
                  <a:cubicBezTo>
                    <a:pt x="511" y="4470"/>
                    <a:pt x="596" y="4555"/>
                    <a:pt x="700" y="4558"/>
                  </a:cubicBezTo>
                  <a:cubicBezTo>
                    <a:pt x="805" y="4558"/>
                    <a:pt x="889" y="4473"/>
                    <a:pt x="892" y="4369"/>
                  </a:cubicBezTo>
                  <a:lnTo>
                    <a:pt x="892" y="3612"/>
                  </a:lnTo>
                  <a:cubicBezTo>
                    <a:pt x="892" y="3508"/>
                    <a:pt x="808" y="3423"/>
                    <a:pt x="703" y="3420"/>
                  </a:cubicBezTo>
                  <a:cubicBezTo>
                    <a:pt x="599" y="3420"/>
                    <a:pt x="514" y="3505"/>
                    <a:pt x="511" y="3609"/>
                  </a:cubicBezTo>
                  <a:lnTo>
                    <a:pt x="511" y="4366"/>
                  </a:lnTo>
                  <a:close/>
                  <a:moveTo>
                    <a:pt x="514" y="2294"/>
                  </a:moveTo>
                  <a:cubicBezTo>
                    <a:pt x="514" y="2399"/>
                    <a:pt x="599" y="2483"/>
                    <a:pt x="703" y="2486"/>
                  </a:cubicBezTo>
                  <a:cubicBezTo>
                    <a:pt x="808" y="2486"/>
                    <a:pt x="892" y="2402"/>
                    <a:pt x="895" y="2297"/>
                  </a:cubicBezTo>
                  <a:lnTo>
                    <a:pt x="895" y="1541"/>
                  </a:lnTo>
                  <a:cubicBezTo>
                    <a:pt x="895" y="1436"/>
                    <a:pt x="810" y="1352"/>
                    <a:pt x="706" y="1349"/>
                  </a:cubicBezTo>
                  <a:cubicBezTo>
                    <a:pt x="602" y="1349"/>
                    <a:pt x="517" y="1434"/>
                    <a:pt x="514" y="1538"/>
                  </a:cubicBezTo>
                  <a:lnTo>
                    <a:pt x="514" y="2294"/>
                  </a:lnTo>
                  <a:close/>
                  <a:moveTo>
                    <a:pt x="703" y="3237"/>
                  </a:moveTo>
                  <a:cubicBezTo>
                    <a:pt x="808" y="3237"/>
                    <a:pt x="892" y="3152"/>
                    <a:pt x="895" y="3048"/>
                  </a:cubicBezTo>
                  <a:lnTo>
                    <a:pt x="895" y="2921"/>
                  </a:lnTo>
                  <a:cubicBezTo>
                    <a:pt x="895" y="2816"/>
                    <a:pt x="810" y="2732"/>
                    <a:pt x="706" y="2729"/>
                  </a:cubicBezTo>
                  <a:cubicBezTo>
                    <a:pt x="602" y="2729"/>
                    <a:pt x="517" y="2814"/>
                    <a:pt x="514" y="2918"/>
                  </a:cubicBezTo>
                  <a:lnTo>
                    <a:pt x="514" y="3045"/>
                  </a:lnTo>
                  <a:cubicBezTo>
                    <a:pt x="511" y="3152"/>
                    <a:pt x="596" y="3237"/>
                    <a:pt x="703" y="3237"/>
                  </a:cubicBezTo>
                  <a:close/>
                  <a:moveTo>
                    <a:pt x="706" y="1199"/>
                  </a:moveTo>
                  <a:cubicBezTo>
                    <a:pt x="810" y="1199"/>
                    <a:pt x="895" y="1115"/>
                    <a:pt x="898" y="1010"/>
                  </a:cubicBezTo>
                  <a:lnTo>
                    <a:pt x="898" y="883"/>
                  </a:lnTo>
                  <a:cubicBezTo>
                    <a:pt x="898" y="779"/>
                    <a:pt x="813" y="694"/>
                    <a:pt x="709" y="691"/>
                  </a:cubicBezTo>
                  <a:cubicBezTo>
                    <a:pt x="604" y="691"/>
                    <a:pt x="520" y="776"/>
                    <a:pt x="517" y="881"/>
                  </a:cubicBezTo>
                  <a:lnTo>
                    <a:pt x="517" y="1008"/>
                  </a:lnTo>
                  <a:cubicBezTo>
                    <a:pt x="514" y="1115"/>
                    <a:pt x="602" y="1199"/>
                    <a:pt x="706" y="1199"/>
                  </a:cubicBezTo>
                  <a:close/>
                  <a:moveTo>
                    <a:pt x="387" y="192"/>
                  </a:moveTo>
                  <a:cubicBezTo>
                    <a:pt x="387" y="88"/>
                    <a:pt x="302" y="3"/>
                    <a:pt x="198" y="0"/>
                  </a:cubicBezTo>
                  <a:cubicBezTo>
                    <a:pt x="94" y="0"/>
                    <a:pt x="9" y="85"/>
                    <a:pt x="6" y="189"/>
                  </a:cubicBezTo>
                  <a:lnTo>
                    <a:pt x="6" y="1696"/>
                  </a:lnTo>
                  <a:cubicBezTo>
                    <a:pt x="6" y="1801"/>
                    <a:pt x="91" y="1885"/>
                    <a:pt x="195" y="1888"/>
                  </a:cubicBezTo>
                  <a:cubicBezTo>
                    <a:pt x="300" y="1888"/>
                    <a:pt x="384" y="1803"/>
                    <a:pt x="387" y="1699"/>
                  </a:cubicBezTo>
                  <a:lnTo>
                    <a:pt x="387" y="192"/>
                  </a:lnTo>
                  <a:close/>
                  <a:moveTo>
                    <a:pt x="384" y="2235"/>
                  </a:moveTo>
                  <a:cubicBezTo>
                    <a:pt x="384" y="2131"/>
                    <a:pt x="300" y="2046"/>
                    <a:pt x="195" y="2043"/>
                  </a:cubicBezTo>
                  <a:cubicBezTo>
                    <a:pt x="91" y="2043"/>
                    <a:pt x="6" y="2128"/>
                    <a:pt x="3" y="2232"/>
                  </a:cubicBezTo>
                  <a:lnTo>
                    <a:pt x="0" y="3736"/>
                  </a:lnTo>
                  <a:cubicBezTo>
                    <a:pt x="0" y="3841"/>
                    <a:pt x="85" y="3926"/>
                    <a:pt x="190" y="3928"/>
                  </a:cubicBezTo>
                  <a:cubicBezTo>
                    <a:pt x="294" y="3928"/>
                    <a:pt x="379" y="3844"/>
                    <a:pt x="381" y="3739"/>
                  </a:cubicBezTo>
                  <a:lnTo>
                    <a:pt x="384" y="2235"/>
                  </a:lnTo>
                  <a:close/>
                  <a:moveTo>
                    <a:pt x="6601" y="200"/>
                  </a:moveTo>
                  <a:cubicBezTo>
                    <a:pt x="6601" y="96"/>
                    <a:pt x="6517" y="11"/>
                    <a:pt x="6412" y="8"/>
                  </a:cubicBezTo>
                  <a:cubicBezTo>
                    <a:pt x="6308" y="8"/>
                    <a:pt x="6223" y="93"/>
                    <a:pt x="6220" y="198"/>
                  </a:cubicBezTo>
                  <a:lnTo>
                    <a:pt x="6217" y="1702"/>
                  </a:lnTo>
                  <a:cubicBezTo>
                    <a:pt x="6217" y="1806"/>
                    <a:pt x="6302" y="1891"/>
                    <a:pt x="6407" y="1894"/>
                  </a:cubicBezTo>
                  <a:cubicBezTo>
                    <a:pt x="6511" y="1894"/>
                    <a:pt x="6596" y="1809"/>
                    <a:pt x="6598" y="1705"/>
                  </a:cubicBezTo>
                  <a:lnTo>
                    <a:pt x="6601" y="200"/>
                  </a:lnTo>
                  <a:close/>
                  <a:moveTo>
                    <a:pt x="6598" y="2246"/>
                  </a:moveTo>
                  <a:cubicBezTo>
                    <a:pt x="6598" y="2142"/>
                    <a:pt x="6514" y="2057"/>
                    <a:pt x="6409" y="2055"/>
                  </a:cubicBezTo>
                  <a:cubicBezTo>
                    <a:pt x="6305" y="2055"/>
                    <a:pt x="6220" y="2139"/>
                    <a:pt x="6217" y="2244"/>
                  </a:cubicBezTo>
                  <a:lnTo>
                    <a:pt x="6215" y="3748"/>
                  </a:lnTo>
                  <a:cubicBezTo>
                    <a:pt x="6215" y="3852"/>
                    <a:pt x="6299" y="3937"/>
                    <a:pt x="6404" y="3940"/>
                  </a:cubicBezTo>
                  <a:cubicBezTo>
                    <a:pt x="6508" y="3940"/>
                    <a:pt x="6593" y="3855"/>
                    <a:pt x="6596" y="3751"/>
                  </a:cubicBezTo>
                  <a:lnTo>
                    <a:pt x="6598" y="2246"/>
                  </a:lnTo>
                  <a:close/>
                  <a:moveTo>
                    <a:pt x="1050" y="951"/>
                  </a:moveTo>
                  <a:cubicBezTo>
                    <a:pt x="1050" y="1055"/>
                    <a:pt x="1135" y="1140"/>
                    <a:pt x="1239" y="1143"/>
                  </a:cubicBezTo>
                  <a:cubicBezTo>
                    <a:pt x="1344" y="1143"/>
                    <a:pt x="1428" y="1058"/>
                    <a:pt x="1431" y="954"/>
                  </a:cubicBezTo>
                  <a:lnTo>
                    <a:pt x="1431" y="198"/>
                  </a:lnTo>
                  <a:cubicBezTo>
                    <a:pt x="1431" y="93"/>
                    <a:pt x="1347" y="8"/>
                    <a:pt x="1242" y="6"/>
                  </a:cubicBezTo>
                  <a:cubicBezTo>
                    <a:pt x="1138" y="6"/>
                    <a:pt x="1053" y="90"/>
                    <a:pt x="1050" y="195"/>
                  </a:cubicBezTo>
                  <a:lnTo>
                    <a:pt x="1050" y="951"/>
                  </a:lnTo>
                  <a:close/>
                  <a:moveTo>
                    <a:pt x="1047" y="2994"/>
                  </a:moveTo>
                  <a:cubicBezTo>
                    <a:pt x="1047" y="3099"/>
                    <a:pt x="1132" y="3183"/>
                    <a:pt x="1237" y="3186"/>
                  </a:cubicBezTo>
                  <a:cubicBezTo>
                    <a:pt x="1341" y="3186"/>
                    <a:pt x="1426" y="3102"/>
                    <a:pt x="1428" y="2997"/>
                  </a:cubicBezTo>
                  <a:lnTo>
                    <a:pt x="1428" y="2241"/>
                  </a:lnTo>
                  <a:cubicBezTo>
                    <a:pt x="1428" y="2136"/>
                    <a:pt x="1344" y="2052"/>
                    <a:pt x="1239" y="2049"/>
                  </a:cubicBezTo>
                  <a:cubicBezTo>
                    <a:pt x="1135" y="2049"/>
                    <a:pt x="1050" y="2134"/>
                    <a:pt x="1047" y="2238"/>
                  </a:cubicBezTo>
                  <a:lnTo>
                    <a:pt x="1047" y="2994"/>
                  </a:lnTo>
                  <a:close/>
                  <a:moveTo>
                    <a:pt x="1237" y="3928"/>
                  </a:moveTo>
                  <a:cubicBezTo>
                    <a:pt x="1341" y="3928"/>
                    <a:pt x="1426" y="3844"/>
                    <a:pt x="1428" y="3739"/>
                  </a:cubicBezTo>
                  <a:lnTo>
                    <a:pt x="1428" y="3612"/>
                  </a:lnTo>
                  <a:cubicBezTo>
                    <a:pt x="1428" y="3508"/>
                    <a:pt x="1344" y="3423"/>
                    <a:pt x="1239" y="3420"/>
                  </a:cubicBezTo>
                  <a:cubicBezTo>
                    <a:pt x="1135" y="3420"/>
                    <a:pt x="1050" y="3505"/>
                    <a:pt x="1047" y="3609"/>
                  </a:cubicBezTo>
                  <a:lnTo>
                    <a:pt x="1047" y="3736"/>
                  </a:lnTo>
                  <a:cubicBezTo>
                    <a:pt x="1047" y="3844"/>
                    <a:pt x="1132" y="3928"/>
                    <a:pt x="1237" y="3928"/>
                  </a:cubicBezTo>
                  <a:close/>
                  <a:moveTo>
                    <a:pt x="1239" y="1854"/>
                  </a:moveTo>
                  <a:cubicBezTo>
                    <a:pt x="1343" y="1854"/>
                    <a:pt x="1428" y="1769"/>
                    <a:pt x="1431" y="1665"/>
                  </a:cubicBezTo>
                  <a:lnTo>
                    <a:pt x="1431" y="1538"/>
                  </a:lnTo>
                  <a:cubicBezTo>
                    <a:pt x="1431" y="1434"/>
                    <a:pt x="1347" y="1349"/>
                    <a:pt x="1242" y="1346"/>
                  </a:cubicBezTo>
                  <a:cubicBezTo>
                    <a:pt x="1138" y="1346"/>
                    <a:pt x="1053" y="1431"/>
                    <a:pt x="1050" y="1535"/>
                  </a:cubicBezTo>
                  <a:lnTo>
                    <a:pt x="1050" y="1662"/>
                  </a:lnTo>
                  <a:cubicBezTo>
                    <a:pt x="1050" y="1769"/>
                    <a:pt x="1134" y="1854"/>
                    <a:pt x="1239" y="1854"/>
                  </a:cubicBezTo>
                  <a:close/>
                  <a:moveTo>
                    <a:pt x="1555" y="2294"/>
                  </a:moveTo>
                  <a:cubicBezTo>
                    <a:pt x="1555" y="2399"/>
                    <a:pt x="1640" y="2483"/>
                    <a:pt x="1744" y="2486"/>
                  </a:cubicBezTo>
                  <a:cubicBezTo>
                    <a:pt x="1849" y="2486"/>
                    <a:pt x="1934" y="2402"/>
                    <a:pt x="1936" y="2297"/>
                  </a:cubicBezTo>
                  <a:lnTo>
                    <a:pt x="1936" y="1541"/>
                  </a:lnTo>
                  <a:cubicBezTo>
                    <a:pt x="1936" y="1436"/>
                    <a:pt x="1852" y="1352"/>
                    <a:pt x="1747" y="1349"/>
                  </a:cubicBezTo>
                  <a:cubicBezTo>
                    <a:pt x="1643" y="1349"/>
                    <a:pt x="1558" y="1434"/>
                    <a:pt x="1555" y="1538"/>
                  </a:cubicBezTo>
                  <a:lnTo>
                    <a:pt x="1555" y="2294"/>
                  </a:lnTo>
                  <a:close/>
                  <a:moveTo>
                    <a:pt x="1553" y="4369"/>
                  </a:moveTo>
                  <a:cubicBezTo>
                    <a:pt x="1553" y="4473"/>
                    <a:pt x="1637" y="4558"/>
                    <a:pt x="1742" y="4561"/>
                  </a:cubicBezTo>
                  <a:cubicBezTo>
                    <a:pt x="1846" y="4561"/>
                    <a:pt x="1931" y="4476"/>
                    <a:pt x="1934" y="4371"/>
                  </a:cubicBezTo>
                  <a:lnTo>
                    <a:pt x="1934" y="3615"/>
                  </a:lnTo>
                  <a:cubicBezTo>
                    <a:pt x="1934" y="3511"/>
                    <a:pt x="1849" y="3426"/>
                    <a:pt x="1744" y="3423"/>
                  </a:cubicBezTo>
                  <a:cubicBezTo>
                    <a:pt x="1640" y="3423"/>
                    <a:pt x="1555" y="3508"/>
                    <a:pt x="1553" y="3612"/>
                  </a:cubicBezTo>
                  <a:lnTo>
                    <a:pt x="1553" y="4369"/>
                  </a:lnTo>
                  <a:close/>
                  <a:moveTo>
                    <a:pt x="1744" y="3240"/>
                  </a:moveTo>
                  <a:cubicBezTo>
                    <a:pt x="1848" y="3240"/>
                    <a:pt x="1934" y="3155"/>
                    <a:pt x="1936" y="3051"/>
                  </a:cubicBezTo>
                  <a:lnTo>
                    <a:pt x="1936" y="2924"/>
                  </a:lnTo>
                  <a:cubicBezTo>
                    <a:pt x="1936" y="2819"/>
                    <a:pt x="1852" y="2735"/>
                    <a:pt x="1747" y="2732"/>
                  </a:cubicBezTo>
                  <a:cubicBezTo>
                    <a:pt x="1643" y="2732"/>
                    <a:pt x="1558" y="2816"/>
                    <a:pt x="1555" y="2921"/>
                  </a:cubicBezTo>
                  <a:lnTo>
                    <a:pt x="1555" y="3048"/>
                  </a:lnTo>
                  <a:cubicBezTo>
                    <a:pt x="1555" y="3152"/>
                    <a:pt x="1639" y="3240"/>
                    <a:pt x="1744" y="3240"/>
                  </a:cubicBezTo>
                  <a:close/>
                  <a:moveTo>
                    <a:pt x="2585" y="2297"/>
                  </a:moveTo>
                  <a:cubicBezTo>
                    <a:pt x="2585" y="2402"/>
                    <a:pt x="2670" y="2486"/>
                    <a:pt x="2775" y="2489"/>
                  </a:cubicBezTo>
                  <a:cubicBezTo>
                    <a:pt x="2879" y="2489"/>
                    <a:pt x="2964" y="2404"/>
                    <a:pt x="2966" y="2300"/>
                  </a:cubicBezTo>
                  <a:lnTo>
                    <a:pt x="2966" y="1544"/>
                  </a:lnTo>
                  <a:cubicBezTo>
                    <a:pt x="2966" y="1439"/>
                    <a:pt x="2882" y="1355"/>
                    <a:pt x="2777" y="1352"/>
                  </a:cubicBezTo>
                  <a:cubicBezTo>
                    <a:pt x="2673" y="1352"/>
                    <a:pt x="2588" y="1436"/>
                    <a:pt x="2585" y="1541"/>
                  </a:cubicBezTo>
                  <a:lnTo>
                    <a:pt x="2585" y="2297"/>
                  </a:lnTo>
                  <a:close/>
                  <a:moveTo>
                    <a:pt x="2775" y="3240"/>
                  </a:moveTo>
                  <a:cubicBezTo>
                    <a:pt x="2879" y="3240"/>
                    <a:pt x="2964" y="3155"/>
                    <a:pt x="2966" y="3051"/>
                  </a:cubicBezTo>
                  <a:lnTo>
                    <a:pt x="2966" y="2924"/>
                  </a:lnTo>
                  <a:cubicBezTo>
                    <a:pt x="2966" y="2819"/>
                    <a:pt x="2882" y="2735"/>
                    <a:pt x="2777" y="2732"/>
                  </a:cubicBezTo>
                  <a:cubicBezTo>
                    <a:pt x="2673" y="2732"/>
                    <a:pt x="2588" y="2816"/>
                    <a:pt x="2585" y="2921"/>
                  </a:cubicBezTo>
                  <a:lnTo>
                    <a:pt x="2585" y="3048"/>
                  </a:lnTo>
                  <a:cubicBezTo>
                    <a:pt x="2585" y="3155"/>
                    <a:pt x="2670" y="3240"/>
                    <a:pt x="2775" y="3240"/>
                  </a:cubicBezTo>
                  <a:close/>
                  <a:moveTo>
                    <a:pt x="3105" y="2997"/>
                  </a:moveTo>
                  <a:cubicBezTo>
                    <a:pt x="3105" y="3102"/>
                    <a:pt x="3189" y="3186"/>
                    <a:pt x="3294" y="3189"/>
                  </a:cubicBezTo>
                  <a:cubicBezTo>
                    <a:pt x="3398" y="3189"/>
                    <a:pt x="3483" y="3104"/>
                    <a:pt x="3486" y="3000"/>
                  </a:cubicBezTo>
                  <a:lnTo>
                    <a:pt x="3486" y="2244"/>
                  </a:lnTo>
                  <a:cubicBezTo>
                    <a:pt x="3486" y="2139"/>
                    <a:pt x="3401" y="2055"/>
                    <a:pt x="3297" y="2052"/>
                  </a:cubicBezTo>
                  <a:cubicBezTo>
                    <a:pt x="3192" y="2052"/>
                    <a:pt x="3108" y="2136"/>
                    <a:pt x="3105" y="2241"/>
                  </a:cubicBezTo>
                  <a:lnTo>
                    <a:pt x="3105" y="2997"/>
                  </a:lnTo>
                  <a:close/>
                  <a:moveTo>
                    <a:pt x="3294" y="3931"/>
                  </a:moveTo>
                  <a:cubicBezTo>
                    <a:pt x="3398" y="3931"/>
                    <a:pt x="3483" y="3847"/>
                    <a:pt x="3486" y="3742"/>
                  </a:cubicBezTo>
                  <a:lnTo>
                    <a:pt x="3486" y="3615"/>
                  </a:lnTo>
                  <a:cubicBezTo>
                    <a:pt x="3486" y="3511"/>
                    <a:pt x="3401" y="3426"/>
                    <a:pt x="3297" y="3423"/>
                  </a:cubicBezTo>
                  <a:cubicBezTo>
                    <a:pt x="3192" y="3423"/>
                    <a:pt x="3108" y="3508"/>
                    <a:pt x="3105" y="3612"/>
                  </a:cubicBezTo>
                  <a:lnTo>
                    <a:pt x="3105" y="3739"/>
                  </a:lnTo>
                  <a:cubicBezTo>
                    <a:pt x="3105" y="3847"/>
                    <a:pt x="3189" y="3931"/>
                    <a:pt x="3294" y="3931"/>
                  </a:cubicBezTo>
                  <a:close/>
                  <a:moveTo>
                    <a:pt x="3297" y="1860"/>
                  </a:moveTo>
                  <a:cubicBezTo>
                    <a:pt x="3401" y="1860"/>
                    <a:pt x="3486" y="1775"/>
                    <a:pt x="3489" y="1671"/>
                  </a:cubicBezTo>
                  <a:lnTo>
                    <a:pt x="3489" y="1544"/>
                  </a:lnTo>
                  <a:cubicBezTo>
                    <a:pt x="3489" y="1439"/>
                    <a:pt x="3404" y="1355"/>
                    <a:pt x="3299" y="1352"/>
                  </a:cubicBezTo>
                  <a:cubicBezTo>
                    <a:pt x="3195" y="1352"/>
                    <a:pt x="3110" y="1436"/>
                    <a:pt x="3108" y="1541"/>
                  </a:cubicBezTo>
                  <a:lnTo>
                    <a:pt x="3108" y="1668"/>
                  </a:lnTo>
                  <a:cubicBezTo>
                    <a:pt x="3108" y="1772"/>
                    <a:pt x="3192" y="1857"/>
                    <a:pt x="3297" y="1860"/>
                  </a:cubicBezTo>
                  <a:close/>
                  <a:moveTo>
                    <a:pt x="3632" y="2297"/>
                  </a:moveTo>
                  <a:cubicBezTo>
                    <a:pt x="3632" y="2402"/>
                    <a:pt x="3717" y="2486"/>
                    <a:pt x="3822" y="2489"/>
                  </a:cubicBezTo>
                  <a:cubicBezTo>
                    <a:pt x="3926" y="2489"/>
                    <a:pt x="4011" y="2404"/>
                    <a:pt x="4013" y="2300"/>
                  </a:cubicBezTo>
                  <a:lnTo>
                    <a:pt x="4013" y="1544"/>
                  </a:lnTo>
                  <a:cubicBezTo>
                    <a:pt x="4013" y="1439"/>
                    <a:pt x="3929" y="1355"/>
                    <a:pt x="3824" y="1352"/>
                  </a:cubicBezTo>
                  <a:cubicBezTo>
                    <a:pt x="3720" y="1352"/>
                    <a:pt x="3635" y="1436"/>
                    <a:pt x="3632" y="1541"/>
                  </a:cubicBezTo>
                  <a:lnTo>
                    <a:pt x="3632" y="2297"/>
                  </a:lnTo>
                  <a:close/>
                  <a:moveTo>
                    <a:pt x="3822" y="3243"/>
                  </a:moveTo>
                  <a:cubicBezTo>
                    <a:pt x="3926" y="3243"/>
                    <a:pt x="4011" y="3158"/>
                    <a:pt x="4013" y="3054"/>
                  </a:cubicBezTo>
                  <a:lnTo>
                    <a:pt x="4013" y="2927"/>
                  </a:lnTo>
                  <a:cubicBezTo>
                    <a:pt x="4013" y="2822"/>
                    <a:pt x="3929" y="2737"/>
                    <a:pt x="3824" y="2735"/>
                  </a:cubicBezTo>
                  <a:cubicBezTo>
                    <a:pt x="3720" y="2735"/>
                    <a:pt x="3635" y="2819"/>
                    <a:pt x="3632" y="2924"/>
                  </a:cubicBezTo>
                  <a:lnTo>
                    <a:pt x="3632" y="3051"/>
                  </a:lnTo>
                  <a:cubicBezTo>
                    <a:pt x="3632" y="3155"/>
                    <a:pt x="3717" y="3243"/>
                    <a:pt x="3822" y="3243"/>
                  </a:cubicBezTo>
                  <a:close/>
                  <a:moveTo>
                    <a:pt x="3824" y="1205"/>
                  </a:moveTo>
                  <a:cubicBezTo>
                    <a:pt x="3929" y="1205"/>
                    <a:pt x="4013" y="1120"/>
                    <a:pt x="4016" y="1016"/>
                  </a:cubicBezTo>
                  <a:lnTo>
                    <a:pt x="4016" y="889"/>
                  </a:lnTo>
                  <a:cubicBezTo>
                    <a:pt x="4016" y="785"/>
                    <a:pt x="3932" y="700"/>
                    <a:pt x="3827" y="697"/>
                  </a:cubicBezTo>
                  <a:cubicBezTo>
                    <a:pt x="3723" y="697"/>
                    <a:pt x="3638" y="782"/>
                    <a:pt x="3635" y="886"/>
                  </a:cubicBezTo>
                  <a:lnTo>
                    <a:pt x="3635" y="1013"/>
                  </a:lnTo>
                  <a:cubicBezTo>
                    <a:pt x="3635" y="1118"/>
                    <a:pt x="3720" y="1205"/>
                    <a:pt x="3824" y="1205"/>
                  </a:cubicBezTo>
                  <a:close/>
                  <a:moveTo>
                    <a:pt x="4660" y="4374"/>
                  </a:moveTo>
                  <a:cubicBezTo>
                    <a:pt x="4660" y="4479"/>
                    <a:pt x="4744" y="4563"/>
                    <a:pt x="4849" y="4566"/>
                  </a:cubicBezTo>
                  <a:cubicBezTo>
                    <a:pt x="4953" y="4566"/>
                    <a:pt x="5038" y="4482"/>
                    <a:pt x="5041" y="4377"/>
                  </a:cubicBezTo>
                  <a:lnTo>
                    <a:pt x="5041" y="3621"/>
                  </a:lnTo>
                  <a:cubicBezTo>
                    <a:pt x="5041" y="3516"/>
                    <a:pt x="4956" y="3432"/>
                    <a:pt x="4852" y="3429"/>
                  </a:cubicBezTo>
                  <a:cubicBezTo>
                    <a:pt x="4747" y="3429"/>
                    <a:pt x="4662" y="3514"/>
                    <a:pt x="4660" y="3618"/>
                  </a:cubicBezTo>
                  <a:lnTo>
                    <a:pt x="4660" y="4374"/>
                  </a:lnTo>
                  <a:close/>
                  <a:moveTo>
                    <a:pt x="4662" y="2300"/>
                  </a:moveTo>
                  <a:cubicBezTo>
                    <a:pt x="4662" y="2404"/>
                    <a:pt x="4747" y="2489"/>
                    <a:pt x="4852" y="2492"/>
                  </a:cubicBezTo>
                  <a:cubicBezTo>
                    <a:pt x="4956" y="2492"/>
                    <a:pt x="5041" y="2407"/>
                    <a:pt x="5043" y="2303"/>
                  </a:cubicBezTo>
                  <a:lnTo>
                    <a:pt x="5043" y="1547"/>
                  </a:lnTo>
                  <a:cubicBezTo>
                    <a:pt x="5043" y="1442"/>
                    <a:pt x="4959" y="1357"/>
                    <a:pt x="4854" y="1355"/>
                  </a:cubicBezTo>
                  <a:cubicBezTo>
                    <a:pt x="4750" y="1355"/>
                    <a:pt x="4665" y="1439"/>
                    <a:pt x="4662" y="1544"/>
                  </a:cubicBezTo>
                  <a:lnTo>
                    <a:pt x="4662" y="2300"/>
                  </a:lnTo>
                  <a:close/>
                  <a:moveTo>
                    <a:pt x="4852" y="3243"/>
                  </a:moveTo>
                  <a:cubicBezTo>
                    <a:pt x="4956" y="3243"/>
                    <a:pt x="5041" y="3158"/>
                    <a:pt x="5043" y="3054"/>
                  </a:cubicBezTo>
                  <a:lnTo>
                    <a:pt x="5043" y="2927"/>
                  </a:lnTo>
                  <a:cubicBezTo>
                    <a:pt x="5043" y="2822"/>
                    <a:pt x="4959" y="2737"/>
                    <a:pt x="4854" y="2735"/>
                  </a:cubicBezTo>
                  <a:cubicBezTo>
                    <a:pt x="4750" y="2735"/>
                    <a:pt x="4665" y="2819"/>
                    <a:pt x="4662" y="2924"/>
                  </a:cubicBezTo>
                  <a:lnTo>
                    <a:pt x="4662" y="3051"/>
                  </a:lnTo>
                  <a:cubicBezTo>
                    <a:pt x="4662" y="3158"/>
                    <a:pt x="4747" y="3243"/>
                    <a:pt x="4852" y="3243"/>
                  </a:cubicBezTo>
                  <a:close/>
                  <a:moveTo>
                    <a:pt x="4854" y="1205"/>
                  </a:moveTo>
                  <a:cubicBezTo>
                    <a:pt x="4959" y="1205"/>
                    <a:pt x="5043" y="1120"/>
                    <a:pt x="5046" y="1016"/>
                  </a:cubicBezTo>
                  <a:lnTo>
                    <a:pt x="5046" y="889"/>
                  </a:lnTo>
                  <a:cubicBezTo>
                    <a:pt x="5046" y="785"/>
                    <a:pt x="4962" y="700"/>
                    <a:pt x="4857" y="697"/>
                  </a:cubicBezTo>
                  <a:cubicBezTo>
                    <a:pt x="4753" y="697"/>
                    <a:pt x="4668" y="782"/>
                    <a:pt x="4665" y="886"/>
                  </a:cubicBezTo>
                  <a:lnTo>
                    <a:pt x="4665" y="1013"/>
                  </a:lnTo>
                  <a:cubicBezTo>
                    <a:pt x="4665" y="1120"/>
                    <a:pt x="4750" y="1205"/>
                    <a:pt x="4854" y="1205"/>
                  </a:cubicBezTo>
                  <a:close/>
                  <a:moveTo>
                    <a:pt x="5185" y="957"/>
                  </a:moveTo>
                  <a:cubicBezTo>
                    <a:pt x="5185" y="1061"/>
                    <a:pt x="5269" y="1146"/>
                    <a:pt x="5374" y="1149"/>
                  </a:cubicBezTo>
                  <a:cubicBezTo>
                    <a:pt x="5478" y="1149"/>
                    <a:pt x="5563" y="1064"/>
                    <a:pt x="5566" y="960"/>
                  </a:cubicBezTo>
                  <a:lnTo>
                    <a:pt x="5566" y="203"/>
                  </a:lnTo>
                  <a:cubicBezTo>
                    <a:pt x="5566" y="99"/>
                    <a:pt x="5481" y="14"/>
                    <a:pt x="5376" y="11"/>
                  </a:cubicBezTo>
                  <a:cubicBezTo>
                    <a:pt x="5272" y="11"/>
                    <a:pt x="5187" y="96"/>
                    <a:pt x="5185" y="200"/>
                  </a:cubicBezTo>
                  <a:lnTo>
                    <a:pt x="5185" y="957"/>
                  </a:lnTo>
                  <a:close/>
                  <a:moveTo>
                    <a:pt x="5182" y="3000"/>
                  </a:moveTo>
                  <a:cubicBezTo>
                    <a:pt x="5182" y="3104"/>
                    <a:pt x="5266" y="3189"/>
                    <a:pt x="5371" y="3192"/>
                  </a:cubicBezTo>
                  <a:cubicBezTo>
                    <a:pt x="5475" y="3192"/>
                    <a:pt x="5560" y="3107"/>
                    <a:pt x="5563" y="3003"/>
                  </a:cubicBezTo>
                  <a:lnTo>
                    <a:pt x="5563" y="2246"/>
                  </a:lnTo>
                  <a:cubicBezTo>
                    <a:pt x="5563" y="2142"/>
                    <a:pt x="5478" y="2057"/>
                    <a:pt x="5374" y="2055"/>
                  </a:cubicBezTo>
                  <a:cubicBezTo>
                    <a:pt x="5269" y="2055"/>
                    <a:pt x="5185" y="2139"/>
                    <a:pt x="5182" y="2244"/>
                  </a:cubicBezTo>
                  <a:lnTo>
                    <a:pt x="5182" y="3000"/>
                  </a:lnTo>
                  <a:close/>
                  <a:moveTo>
                    <a:pt x="5371" y="3942"/>
                  </a:moveTo>
                  <a:cubicBezTo>
                    <a:pt x="5475" y="3942"/>
                    <a:pt x="5560" y="3858"/>
                    <a:pt x="5563" y="3753"/>
                  </a:cubicBezTo>
                  <a:lnTo>
                    <a:pt x="5563" y="3626"/>
                  </a:lnTo>
                  <a:cubicBezTo>
                    <a:pt x="5563" y="3522"/>
                    <a:pt x="5478" y="3437"/>
                    <a:pt x="5374" y="3435"/>
                  </a:cubicBezTo>
                  <a:cubicBezTo>
                    <a:pt x="5269" y="3435"/>
                    <a:pt x="5185" y="3519"/>
                    <a:pt x="5182" y="3624"/>
                  </a:cubicBezTo>
                  <a:lnTo>
                    <a:pt x="5182" y="3751"/>
                  </a:lnTo>
                  <a:cubicBezTo>
                    <a:pt x="5179" y="3855"/>
                    <a:pt x="5266" y="3942"/>
                    <a:pt x="5371" y="3942"/>
                  </a:cubicBezTo>
                  <a:close/>
                  <a:moveTo>
                    <a:pt x="5374" y="1868"/>
                  </a:moveTo>
                  <a:cubicBezTo>
                    <a:pt x="5478" y="1868"/>
                    <a:pt x="5563" y="1784"/>
                    <a:pt x="5566" y="1679"/>
                  </a:cubicBezTo>
                  <a:lnTo>
                    <a:pt x="5566" y="1552"/>
                  </a:lnTo>
                  <a:cubicBezTo>
                    <a:pt x="5566" y="1448"/>
                    <a:pt x="5481" y="1363"/>
                    <a:pt x="5376" y="1360"/>
                  </a:cubicBezTo>
                  <a:cubicBezTo>
                    <a:pt x="5272" y="1360"/>
                    <a:pt x="5187" y="1445"/>
                    <a:pt x="5185" y="1549"/>
                  </a:cubicBezTo>
                  <a:lnTo>
                    <a:pt x="5185" y="1676"/>
                  </a:lnTo>
                  <a:cubicBezTo>
                    <a:pt x="5185" y="1784"/>
                    <a:pt x="5269" y="1868"/>
                    <a:pt x="5374" y="1868"/>
                  </a:cubicBezTo>
                  <a:close/>
                  <a:moveTo>
                    <a:pt x="5698" y="4366"/>
                  </a:moveTo>
                  <a:cubicBezTo>
                    <a:pt x="5698" y="4470"/>
                    <a:pt x="5783" y="4555"/>
                    <a:pt x="5887" y="4558"/>
                  </a:cubicBezTo>
                  <a:cubicBezTo>
                    <a:pt x="5992" y="4558"/>
                    <a:pt x="6076" y="4473"/>
                    <a:pt x="6079" y="4369"/>
                  </a:cubicBezTo>
                  <a:lnTo>
                    <a:pt x="6079" y="3612"/>
                  </a:lnTo>
                  <a:cubicBezTo>
                    <a:pt x="6079" y="3508"/>
                    <a:pt x="5994" y="3423"/>
                    <a:pt x="5890" y="3420"/>
                  </a:cubicBezTo>
                  <a:cubicBezTo>
                    <a:pt x="5786" y="3420"/>
                    <a:pt x="5701" y="3505"/>
                    <a:pt x="5698" y="3609"/>
                  </a:cubicBezTo>
                  <a:lnTo>
                    <a:pt x="5698" y="4366"/>
                  </a:lnTo>
                  <a:close/>
                  <a:moveTo>
                    <a:pt x="5701" y="2292"/>
                  </a:moveTo>
                  <a:cubicBezTo>
                    <a:pt x="5701" y="2396"/>
                    <a:pt x="5786" y="2481"/>
                    <a:pt x="5890" y="2483"/>
                  </a:cubicBezTo>
                  <a:cubicBezTo>
                    <a:pt x="5994" y="2483"/>
                    <a:pt x="6079" y="2399"/>
                    <a:pt x="6082" y="2294"/>
                  </a:cubicBezTo>
                  <a:lnTo>
                    <a:pt x="6082" y="1538"/>
                  </a:lnTo>
                  <a:cubicBezTo>
                    <a:pt x="6082" y="1434"/>
                    <a:pt x="5997" y="1349"/>
                    <a:pt x="5893" y="1346"/>
                  </a:cubicBezTo>
                  <a:cubicBezTo>
                    <a:pt x="5788" y="1346"/>
                    <a:pt x="5704" y="1431"/>
                    <a:pt x="5701" y="1535"/>
                  </a:cubicBezTo>
                  <a:lnTo>
                    <a:pt x="5701" y="2292"/>
                  </a:lnTo>
                  <a:close/>
                  <a:moveTo>
                    <a:pt x="5890" y="3234"/>
                  </a:moveTo>
                  <a:cubicBezTo>
                    <a:pt x="5994" y="3234"/>
                    <a:pt x="6079" y="3149"/>
                    <a:pt x="6082" y="3045"/>
                  </a:cubicBezTo>
                  <a:lnTo>
                    <a:pt x="6082" y="2918"/>
                  </a:lnTo>
                  <a:cubicBezTo>
                    <a:pt x="6082" y="2814"/>
                    <a:pt x="5997" y="2729"/>
                    <a:pt x="5893" y="2726"/>
                  </a:cubicBezTo>
                  <a:cubicBezTo>
                    <a:pt x="5788" y="2726"/>
                    <a:pt x="5704" y="2811"/>
                    <a:pt x="5701" y="2915"/>
                  </a:cubicBezTo>
                  <a:lnTo>
                    <a:pt x="5701" y="3042"/>
                  </a:lnTo>
                  <a:cubicBezTo>
                    <a:pt x="5698" y="3149"/>
                    <a:pt x="5783" y="3234"/>
                    <a:pt x="5890" y="3234"/>
                  </a:cubicBezTo>
                  <a:close/>
                  <a:moveTo>
                    <a:pt x="5893" y="1197"/>
                  </a:moveTo>
                  <a:cubicBezTo>
                    <a:pt x="5997" y="1197"/>
                    <a:pt x="6082" y="1112"/>
                    <a:pt x="6085" y="1008"/>
                  </a:cubicBezTo>
                  <a:lnTo>
                    <a:pt x="6085" y="881"/>
                  </a:lnTo>
                  <a:cubicBezTo>
                    <a:pt x="6085" y="776"/>
                    <a:pt x="6000" y="691"/>
                    <a:pt x="5896" y="689"/>
                  </a:cubicBezTo>
                  <a:cubicBezTo>
                    <a:pt x="5791" y="689"/>
                    <a:pt x="5707" y="773"/>
                    <a:pt x="5704" y="878"/>
                  </a:cubicBezTo>
                  <a:lnTo>
                    <a:pt x="5704" y="1005"/>
                  </a:lnTo>
                  <a:cubicBezTo>
                    <a:pt x="5701" y="1112"/>
                    <a:pt x="5788" y="1197"/>
                    <a:pt x="5893" y="1197"/>
                  </a:cubicBezTo>
                  <a:close/>
                  <a:moveTo>
                    <a:pt x="8667" y="2249"/>
                  </a:moveTo>
                  <a:cubicBezTo>
                    <a:pt x="8667" y="2145"/>
                    <a:pt x="8582" y="2060"/>
                    <a:pt x="8478" y="2057"/>
                  </a:cubicBezTo>
                  <a:cubicBezTo>
                    <a:pt x="8373" y="2057"/>
                    <a:pt x="8289" y="2142"/>
                    <a:pt x="8286" y="2246"/>
                  </a:cubicBezTo>
                  <a:lnTo>
                    <a:pt x="8283" y="3751"/>
                  </a:lnTo>
                  <a:cubicBezTo>
                    <a:pt x="8283" y="3855"/>
                    <a:pt x="8368" y="3940"/>
                    <a:pt x="8472" y="3942"/>
                  </a:cubicBezTo>
                  <a:cubicBezTo>
                    <a:pt x="8577" y="3942"/>
                    <a:pt x="8661" y="3858"/>
                    <a:pt x="8664" y="3753"/>
                  </a:cubicBezTo>
                  <a:lnTo>
                    <a:pt x="8667" y="2249"/>
                  </a:lnTo>
                  <a:close/>
                  <a:moveTo>
                    <a:pt x="10740" y="2241"/>
                  </a:moveTo>
                  <a:cubicBezTo>
                    <a:pt x="10740" y="2136"/>
                    <a:pt x="10656" y="2052"/>
                    <a:pt x="10551" y="2049"/>
                  </a:cubicBezTo>
                  <a:cubicBezTo>
                    <a:pt x="10447" y="2049"/>
                    <a:pt x="10362" y="2134"/>
                    <a:pt x="10359" y="2238"/>
                  </a:cubicBezTo>
                  <a:lnTo>
                    <a:pt x="10356" y="3742"/>
                  </a:lnTo>
                  <a:cubicBezTo>
                    <a:pt x="10356" y="3847"/>
                    <a:pt x="10441" y="3931"/>
                    <a:pt x="10545" y="3934"/>
                  </a:cubicBezTo>
                  <a:cubicBezTo>
                    <a:pt x="10650" y="3934"/>
                    <a:pt x="10735" y="3849"/>
                    <a:pt x="10737" y="3745"/>
                  </a:cubicBezTo>
                  <a:lnTo>
                    <a:pt x="10740" y="2241"/>
                  </a:lnTo>
                  <a:close/>
                  <a:moveTo>
                    <a:pt x="6725" y="4380"/>
                  </a:moveTo>
                  <a:cubicBezTo>
                    <a:pt x="6725" y="4484"/>
                    <a:pt x="6810" y="4569"/>
                    <a:pt x="6914" y="4572"/>
                  </a:cubicBezTo>
                  <a:cubicBezTo>
                    <a:pt x="7019" y="4572"/>
                    <a:pt x="7104" y="4487"/>
                    <a:pt x="7106" y="4383"/>
                  </a:cubicBezTo>
                  <a:lnTo>
                    <a:pt x="7106" y="3626"/>
                  </a:lnTo>
                  <a:cubicBezTo>
                    <a:pt x="7106" y="3522"/>
                    <a:pt x="7022" y="3437"/>
                    <a:pt x="6917" y="3435"/>
                  </a:cubicBezTo>
                  <a:cubicBezTo>
                    <a:pt x="6813" y="3435"/>
                    <a:pt x="6728" y="3519"/>
                    <a:pt x="6725" y="3624"/>
                  </a:cubicBezTo>
                  <a:lnTo>
                    <a:pt x="6725" y="4380"/>
                  </a:lnTo>
                  <a:close/>
                  <a:moveTo>
                    <a:pt x="6728" y="2308"/>
                  </a:moveTo>
                  <a:cubicBezTo>
                    <a:pt x="6728" y="2413"/>
                    <a:pt x="6813" y="2498"/>
                    <a:pt x="6917" y="2500"/>
                  </a:cubicBezTo>
                  <a:cubicBezTo>
                    <a:pt x="7022" y="2500"/>
                    <a:pt x="7106" y="2416"/>
                    <a:pt x="7109" y="2311"/>
                  </a:cubicBezTo>
                  <a:lnTo>
                    <a:pt x="7109" y="1555"/>
                  </a:lnTo>
                  <a:cubicBezTo>
                    <a:pt x="7109" y="1451"/>
                    <a:pt x="7025" y="1366"/>
                    <a:pt x="6920" y="1363"/>
                  </a:cubicBezTo>
                  <a:cubicBezTo>
                    <a:pt x="6816" y="1363"/>
                    <a:pt x="6731" y="1448"/>
                    <a:pt x="6728" y="1552"/>
                  </a:cubicBezTo>
                  <a:lnTo>
                    <a:pt x="6728" y="2308"/>
                  </a:lnTo>
                  <a:close/>
                  <a:moveTo>
                    <a:pt x="6917" y="3251"/>
                  </a:moveTo>
                  <a:cubicBezTo>
                    <a:pt x="7022" y="3251"/>
                    <a:pt x="7106" y="3166"/>
                    <a:pt x="7109" y="3062"/>
                  </a:cubicBezTo>
                  <a:lnTo>
                    <a:pt x="7109" y="2935"/>
                  </a:lnTo>
                  <a:cubicBezTo>
                    <a:pt x="7109" y="2831"/>
                    <a:pt x="7025" y="2746"/>
                    <a:pt x="6920" y="2743"/>
                  </a:cubicBezTo>
                  <a:cubicBezTo>
                    <a:pt x="6816" y="2743"/>
                    <a:pt x="6731" y="2828"/>
                    <a:pt x="6728" y="2932"/>
                  </a:cubicBezTo>
                  <a:lnTo>
                    <a:pt x="6728" y="3059"/>
                  </a:lnTo>
                  <a:cubicBezTo>
                    <a:pt x="6725" y="3166"/>
                    <a:pt x="6810" y="3251"/>
                    <a:pt x="6917" y="3251"/>
                  </a:cubicBezTo>
                  <a:close/>
                  <a:moveTo>
                    <a:pt x="6920" y="1214"/>
                  </a:moveTo>
                  <a:cubicBezTo>
                    <a:pt x="7025" y="1214"/>
                    <a:pt x="7109" y="1129"/>
                    <a:pt x="7112" y="1024"/>
                  </a:cubicBezTo>
                  <a:lnTo>
                    <a:pt x="7112" y="897"/>
                  </a:lnTo>
                  <a:cubicBezTo>
                    <a:pt x="7112" y="793"/>
                    <a:pt x="7027" y="708"/>
                    <a:pt x="6923" y="706"/>
                  </a:cubicBezTo>
                  <a:cubicBezTo>
                    <a:pt x="6819" y="706"/>
                    <a:pt x="6734" y="790"/>
                    <a:pt x="6731" y="895"/>
                  </a:cubicBezTo>
                  <a:lnTo>
                    <a:pt x="6731" y="1022"/>
                  </a:lnTo>
                  <a:cubicBezTo>
                    <a:pt x="6728" y="1129"/>
                    <a:pt x="6813" y="1214"/>
                    <a:pt x="6920" y="1214"/>
                  </a:cubicBezTo>
                  <a:close/>
                  <a:moveTo>
                    <a:pt x="12814" y="215"/>
                  </a:moveTo>
                  <a:cubicBezTo>
                    <a:pt x="12814" y="110"/>
                    <a:pt x="12730" y="25"/>
                    <a:pt x="12625" y="23"/>
                  </a:cubicBezTo>
                  <a:cubicBezTo>
                    <a:pt x="12521" y="23"/>
                    <a:pt x="12436" y="107"/>
                    <a:pt x="12433" y="212"/>
                  </a:cubicBezTo>
                  <a:lnTo>
                    <a:pt x="12431" y="1716"/>
                  </a:lnTo>
                  <a:cubicBezTo>
                    <a:pt x="12431" y="1820"/>
                    <a:pt x="12515" y="1905"/>
                    <a:pt x="12620" y="1908"/>
                  </a:cubicBezTo>
                  <a:cubicBezTo>
                    <a:pt x="12724" y="1908"/>
                    <a:pt x="12809" y="1823"/>
                    <a:pt x="12812" y="1719"/>
                  </a:cubicBezTo>
                  <a:lnTo>
                    <a:pt x="12814" y="215"/>
                  </a:lnTo>
                  <a:close/>
                  <a:moveTo>
                    <a:pt x="12812" y="2261"/>
                  </a:moveTo>
                  <a:cubicBezTo>
                    <a:pt x="12812" y="2156"/>
                    <a:pt x="12727" y="2071"/>
                    <a:pt x="12623" y="2069"/>
                  </a:cubicBezTo>
                  <a:cubicBezTo>
                    <a:pt x="12518" y="2069"/>
                    <a:pt x="12433" y="2153"/>
                    <a:pt x="12431" y="2258"/>
                  </a:cubicBezTo>
                  <a:lnTo>
                    <a:pt x="12428" y="3762"/>
                  </a:lnTo>
                  <a:cubicBezTo>
                    <a:pt x="12428" y="3866"/>
                    <a:pt x="12512" y="3951"/>
                    <a:pt x="12617" y="3954"/>
                  </a:cubicBezTo>
                  <a:cubicBezTo>
                    <a:pt x="12721" y="3954"/>
                    <a:pt x="12806" y="3869"/>
                    <a:pt x="12809" y="3765"/>
                  </a:cubicBezTo>
                  <a:lnTo>
                    <a:pt x="12812" y="2261"/>
                  </a:lnTo>
                  <a:close/>
                  <a:moveTo>
                    <a:pt x="7264" y="962"/>
                  </a:moveTo>
                  <a:cubicBezTo>
                    <a:pt x="7264" y="1067"/>
                    <a:pt x="7349" y="1151"/>
                    <a:pt x="7453" y="1154"/>
                  </a:cubicBezTo>
                  <a:cubicBezTo>
                    <a:pt x="7558" y="1154"/>
                    <a:pt x="7643" y="1070"/>
                    <a:pt x="7645" y="965"/>
                  </a:cubicBezTo>
                  <a:lnTo>
                    <a:pt x="7645" y="209"/>
                  </a:lnTo>
                  <a:cubicBezTo>
                    <a:pt x="7645" y="104"/>
                    <a:pt x="7561" y="20"/>
                    <a:pt x="7456" y="17"/>
                  </a:cubicBezTo>
                  <a:cubicBezTo>
                    <a:pt x="7352" y="17"/>
                    <a:pt x="7267" y="102"/>
                    <a:pt x="7264" y="206"/>
                  </a:cubicBezTo>
                  <a:lnTo>
                    <a:pt x="7264" y="962"/>
                  </a:lnTo>
                  <a:close/>
                  <a:moveTo>
                    <a:pt x="7262" y="3008"/>
                  </a:moveTo>
                  <a:cubicBezTo>
                    <a:pt x="7262" y="3113"/>
                    <a:pt x="7346" y="3197"/>
                    <a:pt x="7451" y="3200"/>
                  </a:cubicBezTo>
                  <a:cubicBezTo>
                    <a:pt x="7555" y="3200"/>
                    <a:pt x="7640" y="3116"/>
                    <a:pt x="7643" y="3011"/>
                  </a:cubicBezTo>
                  <a:lnTo>
                    <a:pt x="7643" y="2255"/>
                  </a:lnTo>
                  <a:cubicBezTo>
                    <a:pt x="7643" y="2150"/>
                    <a:pt x="7558" y="2066"/>
                    <a:pt x="7453" y="2063"/>
                  </a:cubicBezTo>
                  <a:cubicBezTo>
                    <a:pt x="7349" y="2063"/>
                    <a:pt x="7264" y="2148"/>
                    <a:pt x="7262" y="2252"/>
                  </a:cubicBezTo>
                  <a:lnTo>
                    <a:pt x="7262" y="3008"/>
                  </a:lnTo>
                  <a:close/>
                  <a:moveTo>
                    <a:pt x="7451" y="3942"/>
                  </a:moveTo>
                  <a:cubicBezTo>
                    <a:pt x="7555" y="3942"/>
                    <a:pt x="7640" y="3858"/>
                    <a:pt x="7643" y="3753"/>
                  </a:cubicBezTo>
                  <a:lnTo>
                    <a:pt x="7643" y="3626"/>
                  </a:lnTo>
                  <a:cubicBezTo>
                    <a:pt x="7643" y="3522"/>
                    <a:pt x="7558" y="3437"/>
                    <a:pt x="7453" y="3435"/>
                  </a:cubicBezTo>
                  <a:cubicBezTo>
                    <a:pt x="7349" y="3435"/>
                    <a:pt x="7264" y="3519"/>
                    <a:pt x="7262" y="3624"/>
                  </a:cubicBezTo>
                  <a:lnTo>
                    <a:pt x="7262" y="3751"/>
                  </a:lnTo>
                  <a:cubicBezTo>
                    <a:pt x="7262" y="3858"/>
                    <a:pt x="7346" y="3942"/>
                    <a:pt x="7451" y="3942"/>
                  </a:cubicBezTo>
                  <a:close/>
                  <a:moveTo>
                    <a:pt x="7453" y="1868"/>
                  </a:moveTo>
                  <a:cubicBezTo>
                    <a:pt x="7557" y="1868"/>
                    <a:pt x="7643" y="1784"/>
                    <a:pt x="7645" y="1679"/>
                  </a:cubicBezTo>
                  <a:lnTo>
                    <a:pt x="7645" y="1552"/>
                  </a:lnTo>
                  <a:cubicBezTo>
                    <a:pt x="7645" y="1448"/>
                    <a:pt x="7561" y="1363"/>
                    <a:pt x="7456" y="1360"/>
                  </a:cubicBezTo>
                  <a:cubicBezTo>
                    <a:pt x="7352" y="1360"/>
                    <a:pt x="7267" y="1445"/>
                    <a:pt x="7264" y="1549"/>
                  </a:cubicBezTo>
                  <a:lnTo>
                    <a:pt x="7264" y="1676"/>
                  </a:lnTo>
                  <a:cubicBezTo>
                    <a:pt x="7264" y="1784"/>
                    <a:pt x="7348" y="1868"/>
                    <a:pt x="7453" y="1868"/>
                  </a:cubicBezTo>
                  <a:close/>
                  <a:moveTo>
                    <a:pt x="7770" y="2308"/>
                  </a:moveTo>
                  <a:cubicBezTo>
                    <a:pt x="7770" y="2413"/>
                    <a:pt x="7854" y="2498"/>
                    <a:pt x="7959" y="2500"/>
                  </a:cubicBezTo>
                  <a:cubicBezTo>
                    <a:pt x="8063" y="2500"/>
                    <a:pt x="8148" y="2416"/>
                    <a:pt x="8151" y="2311"/>
                  </a:cubicBezTo>
                  <a:lnTo>
                    <a:pt x="8151" y="1555"/>
                  </a:lnTo>
                  <a:cubicBezTo>
                    <a:pt x="8151" y="1451"/>
                    <a:pt x="8066" y="1366"/>
                    <a:pt x="7961" y="1363"/>
                  </a:cubicBezTo>
                  <a:cubicBezTo>
                    <a:pt x="7857" y="1363"/>
                    <a:pt x="7772" y="1448"/>
                    <a:pt x="7770" y="1552"/>
                  </a:cubicBezTo>
                  <a:lnTo>
                    <a:pt x="7770" y="2308"/>
                  </a:lnTo>
                  <a:close/>
                  <a:moveTo>
                    <a:pt x="7767" y="4383"/>
                  </a:moveTo>
                  <a:cubicBezTo>
                    <a:pt x="7767" y="4487"/>
                    <a:pt x="7851" y="4572"/>
                    <a:pt x="7956" y="4575"/>
                  </a:cubicBezTo>
                  <a:cubicBezTo>
                    <a:pt x="8060" y="4575"/>
                    <a:pt x="8145" y="4490"/>
                    <a:pt x="8148" y="4386"/>
                  </a:cubicBezTo>
                  <a:lnTo>
                    <a:pt x="8148" y="3629"/>
                  </a:lnTo>
                  <a:cubicBezTo>
                    <a:pt x="8148" y="3525"/>
                    <a:pt x="8063" y="3440"/>
                    <a:pt x="7959" y="3437"/>
                  </a:cubicBezTo>
                  <a:cubicBezTo>
                    <a:pt x="7854" y="3437"/>
                    <a:pt x="7770" y="3522"/>
                    <a:pt x="7767" y="3626"/>
                  </a:cubicBezTo>
                  <a:lnTo>
                    <a:pt x="7767" y="4383"/>
                  </a:lnTo>
                  <a:close/>
                  <a:moveTo>
                    <a:pt x="7959" y="3254"/>
                  </a:moveTo>
                  <a:cubicBezTo>
                    <a:pt x="8063" y="3254"/>
                    <a:pt x="8148" y="3169"/>
                    <a:pt x="8151" y="3065"/>
                  </a:cubicBezTo>
                  <a:lnTo>
                    <a:pt x="8151" y="2938"/>
                  </a:lnTo>
                  <a:cubicBezTo>
                    <a:pt x="8151" y="2833"/>
                    <a:pt x="8066" y="2749"/>
                    <a:pt x="7961" y="2746"/>
                  </a:cubicBezTo>
                  <a:cubicBezTo>
                    <a:pt x="7857" y="2746"/>
                    <a:pt x="7772" y="2831"/>
                    <a:pt x="7770" y="2935"/>
                  </a:cubicBezTo>
                  <a:lnTo>
                    <a:pt x="7770" y="3062"/>
                  </a:lnTo>
                  <a:cubicBezTo>
                    <a:pt x="7770" y="3166"/>
                    <a:pt x="7854" y="3251"/>
                    <a:pt x="7959" y="3254"/>
                  </a:cubicBezTo>
                  <a:close/>
                  <a:moveTo>
                    <a:pt x="8800" y="2311"/>
                  </a:moveTo>
                  <a:cubicBezTo>
                    <a:pt x="8800" y="2416"/>
                    <a:pt x="8884" y="2500"/>
                    <a:pt x="8989" y="2503"/>
                  </a:cubicBezTo>
                  <a:cubicBezTo>
                    <a:pt x="9093" y="2503"/>
                    <a:pt x="9178" y="2419"/>
                    <a:pt x="9181" y="2314"/>
                  </a:cubicBezTo>
                  <a:lnTo>
                    <a:pt x="9181" y="1558"/>
                  </a:lnTo>
                  <a:cubicBezTo>
                    <a:pt x="9181" y="1453"/>
                    <a:pt x="9096" y="1369"/>
                    <a:pt x="8992" y="1366"/>
                  </a:cubicBezTo>
                  <a:cubicBezTo>
                    <a:pt x="8887" y="1366"/>
                    <a:pt x="8802" y="1451"/>
                    <a:pt x="8800" y="1555"/>
                  </a:cubicBezTo>
                  <a:lnTo>
                    <a:pt x="8800" y="2311"/>
                  </a:lnTo>
                  <a:close/>
                  <a:moveTo>
                    <a:pt x="8989" y="3254"/>
                  </a:moveTo>
                  <a:cubicBezTo>
                    <a:pt x="9093" y="3254"/>
                    <a:pt x="9178" y="3169"/>
                    <a:pt x="9181" y="3065"/>
                  </a:cubicBezTo>
                  <a:lnTo>
                    <a:pt x="9181" y="2938"/>
                  </a:lnTo>
                  <a:cubicBezTo>
                    <a:pt x="9181" y="2833"/>
                    <a:pt x="9096" y="2749"/>
                    <a:pt x="8992" y="2746"/>
                  </a:cubicBezTo>
                  <a:cubicBezTo>
                    <a:pt x="8887" y="2746"/>
                    <a:pt x="8802" y="2831"/>
                    <a:pt x="8800" y="2935"/>
                  </a:cubicBezTo>
                  <a:lnTo>
                    <a:pt x="8800" y="3062"/>
                  </a:lnTo>
                  <a:cubicBezTo>
                    <a:pt x="8800" y="3169"/>
                    <a:pt x="8884" y="3254"/>
                    <a:pt x="8989" y="3254"/>
                  </a:cubicBezTo>
                  <a:close/>
                  <a:moveTo>
                    <a:pt x="9319" y="3011"/>
                  </a:moveTo>
                  <a:cubicBezTo>
                    <a:pt x="9319" y="3116"/>
                    <a:pt x="9404" y="3200"/>
                    <a:pt x="9508" y="3203"/>
                  </a:cubicBezTo>
                  <a:cubicBezTo>
                    <a:pt x="9612" y="3203"/>
                    <a:pt x="9697" y="3118"/>
                    <a:pt x="9700" y="3014"/>
                  </a:cubicBezTo>
                  <a:lnTo>
                    <a:pt x="9700" y="2258"/>
                  </a:lnTo>
                  <a:cubicBezTo>
                    <a:pt x="9700" y="2153"/>
                    <a:pt x="9615" y="2069"/>
                    <a:pt x="9511" y="2066"/>
                  </a:cubicBezTo>
                  <a:cubicBezTo>
                    <a:pt x="9406" y="2066"/>
                    <a:pt x="9322" y="2150"/>
                    <a:pt x="9319" y="2255"/>
                  </a:cubicBezTo>
                  <a:lnTo>
                    <a:pt x="9319" y="3011"/>
                  </a:lnTo>
                  <a:close/>
                  <a:moveTo>
                    <a:pt x="9508" y="3945"/>
                  </a:moveTo>
                  <a:cubicBezTo>
                    <a:pt x="9612" y="3945"/>
                    <a:pt x="9697" y="3861"/>
                    <a:pt x="9700" y="3756"/>
                  </a:cubicBezTo>
                  <a:lnTo>
                    <a:pt x="9700" y="3629"/>
                  </a:lnTo>
                  <a:cubicBezTo>
                    <a:pt x="9700" y="3525"/>
                    <a:pt x="9615" y="3440"/>
                    <a:pt x="9511" y="3437"/>
                  </a:cubicBezTo>
                  <a:cubicBezTo>
                    <a:pt x="9406" y="3437"/>
                    <a:pt x="9322" y="3522"/>
                    <a:pt x="9319" y="3626"/>
                  </a:cubicBezTo>
                  <a:lnTo>
                    <a:pt x="9319" y="3753"/>
                  </a:lnTo>
                  <a:cubicBezTo>
                    <a:pt x="9319" y="3861"/>
                    <a:pt x="9404" y="3945"/>
                    <a:pt x="9508" y="3945"/>
                  </a:cubicBezTo>
                  <a:close/>
                  <a:moveTo>
                    <a:pt x="9511" y="1871"/>
                  </a:moveTo>
                  <a:cubicBezTo>
                    <a:pt x="9615" y="1871"/>
                    <a:pt x="9700" y="1786"/>
                    <a:pt x="9703" y="1682"/>
                  </a:cubicBezTo>
                  <a:lnTo>
                    <a:pt x="9703" y="1555"/>
                  </a:lnTo>
                  <a:cubicBezTo>
                    <a:pt x="9703" y="1451"/>
                    <a:pt x="9618" y="1366"/>
                    <a:pt x="9514" y="1363"/>
                  </a:cubicBezTo>
                  <a:cubicBezTo>
                    <a:pt x="9409" y="1363"/>
                    <a:pt x="9325" y="1448"/>
                    <a:pt x="9322" y="1552"/>
                  </a:cubicBezTo>
                  <a:lnTo>
                    <a:pt x="9322" y="1679"/>
                  </a:lnTo>
                  <a:cubicBezTo>
                    <a:pt x="9322" y="1786"/>
                    <a:pt x="9406" y="1871"/>
                    <a:pt x="9511" y="1871"/>
                  </a:cubicBezTo>
                  <a:close/>
                  <a:moveTo>
                    <a:pt x="9847" y="2311"/>
                  </a:moveTo>
                  <a:cubicBezTo>
                    <a:pt x="9847" y="2416"/>
                    <a:pt x="9931" y="2500"/>
                    <a:pt x="10036" y="2503"/>
                  </a:cubicBezTo>
                  <a:cubicBezTo>
                    <a:pt x="10139" y="2503"/>
                    <a:pt x="10224" y="2419"/>
                    <a:pt x="10227" y="2314"/>
                  </a:cubicBezTo>
                  <a:lnTo>
                    <a:pt x="10227" y="1558"/>
                  </a:lnTo>
                  <a:cubicBezTo>
                    <a:pt x="10227" y="1453"/>
                    <a:pt x="10142" y="1369"/>
                    <a:pt x="10039" y="1366"/>
                  </a:cubicBezTo>
                  <a:cubicBezTo>
                    <a:pt x="9934" y="1366"/>
                    <a:pt x="9849" y="1451"/>
                    <a:pt x="9847" y="1555"/>
                  </a:cubicBezTo>
                  <a:lnTo>
                    <a:pt x="9847" y="2311"/>
                  </a:lnTo>
                  <a:close/>
                  <a:moveTo>
                    <a:pt x="10036" y="3257"/>
                  </a:moveTo>
                  <a:cubicBezTo>
                    <a:pt x="10140" y="3257"/>
                    <a:pt x="10224" y="3172"/>
                    <a:pt x="10227" y="3068"/>
                  </a:cubicBezTo>
                  <a:lnTo>
                    <a:pt x="10227" y="2941"/>
                  </a:lnTo>
                  <a:cubicBezTo>
                    <a:pt x="10227" y="2836"/>
                    <a:pt x="10142" y="2752"/>
                    <a:pt x="10039" y="2749"/>
                  </a:cubicBezTo>
                  <a:cubicBezTo>
                    <a:pt x="9934" y="2749"/>
                    <a:pt x="9849" y="2833"/>
                    <a:pt x="9847" y="2938"/>
                  </a:cubicBezTo>
                  <a:lnTo>
                    <a:pt x="9847" y="3065"/>
                  </a:lnTo>
                  <a:cubicBezTo>
                    <a:pt x="9847" y="3169"/>
                    <a:pt x="9931" y="3257"/>
                    <a:pt x="10036" y="3257"/>
                  </a:cubicBezTo>
                  <a:close/>
                  <a:moveTo>
                    <a:pt x="10039" y="1219"/>
                  </a:moveTo>
                  <a:cubicBezTo>
                    <a:pt x="10143" y="1219"/>
                    <a:pt x="10227" y="1135"/>
                    <a:pt x="10229" y="1030"/>
                  </a:cubicBezTo>
                  <a:lnTo>
                    <a:pt x="10229" y="903"/>
                  </a:lnTo>
                  <a:cubicBezTo>
                    <a:pt x="10229" y="799"/>
                    <a:pt x="10145" y="714"/>
                    <a:pt x="10040" y="711"/>
                  </a:cubicBezTo>
                  <a:cubicBezTo>
                    <a:pt x="9937" y="711"/>
                    <a:pt x="9852" y="796"/>
                    <a:pt x="9849" y="900"/>
                  </a:cubicBezTo>
                  <a:lnTo>
                    <a:pt x="9849" y="1027"/>
                  </a:lnTo>
                  <a:cubicBezTo>
                    <a:pt x="9849" y="1132"/>
                    <a:pt x="9934" y="1219"/>
                    <a:pt x="10039" y="1219"/>
                  </a:cubicBezTo>
                  <a:close/>
                  <a:moveTo>
                    <a:pt x="10873" y="4388"/>
                  </a:moveTo>
                  <a:cubicBezTo>
                    <a:pt x="10873" y="4493"/>
                    <a:pt x="10957" y="4577"/>
                    <a:pt x="11062" y="4580"/>
                  </a:cubicBezTo>
                  <a:cubicBezTo>
                    <a:pt x="11166" y="4580"/>
                    <a:pt x="11251" y="4496"/>
                    <a:pt x="11254" y="4391"/>
                  </a:cubicBezTo>
                  <a:lnTo>
                    <a:pt x="11254" y="3635"/>
                  </a:lnTo>
                  <a:cubicBezTo>
                    <a:pt x="11254" y="3530"/>
                    <a:pt x="11169" y="3446"/>
                    <a:pt x="11065" y="3443"/>
                  </a:cubicBezTo>
                  <a:cubicBezTo>
                    <a:pt x="10960" y="3443"/>
                    <a:pt x="10876" y="3528"/>
                    <a:pt x="10873" y="3632"/>
                  </a:cubicBezTo>
                  <a:lnTo>
                    <a:pt x="10873" y="4388"/>
                  </a:lnTo>
                  <a:close/>
                  <a:moveTo>
                    <a:pt x="10876" y="2314"/>
                  </a:moveTo>
                  <a:cubicBezTo>
                    <a:pt x="10876" y="2419"/>
                    <a:pt x="10960" y="2503"/>
                    <a:pt x="11065" y="2506"/>
                  </a:cubicBezTo>
                  <a:cubicBezTo>
                    <a:pt x="11169" y="2506"/>
                    <a:pt x="11254" y="2421"/>
                    <a:pt x="11257" y="2317"/>
                  </a:cubicBezTo>
                  <a:lnTo>
                    <a:pt x="11257" y="1561"/>
                  </a:lnTo>
                  <a:cubicBezTo>
                    <a:pt x="11257" y="1456"/>
                    <a:pt x="11172" y="1372"/>
                    <a:pt x="11068" y="1369"/>
                  </a:cubicBezTo>
                  <a:cubicBezTo>
                    <a:pt x="10963" y="1369"/>
                    <a:pt x="10878" y="1453"/>
                    <a:pt x="10876" y="1558"/>
                  </a:cubicBezTo>
                  <a:lnTo>
                    <a:pt x="10876" y="2314"/>
                  </a:lnTo>
                  <a:close/>
                  <a:moveTo>
                    <a:pt x="11065" y="3257"/>
                  </a:moveTo>
                  <a:cubicBezTo>
                    <a:pt x="11170" y="3257"/>
                    <a:pt x="11254" y="3172"/>
                    <a:pt x="11257" y="3068"/>
                  </a:cubicBezTo>
                  <a:lnTo>
                    <a:pt x="11257" y="2941"/>
                  </a:lnTo>
                  <a:cubicBezTo>
                    <a:pt x="11257" y="2836"/>
                    <a:pt x="11172" y="2752"/>
                    <a:pt x="11068" y="2749"/>
                  </a:cubicBezTo>
                  <a:cubicBezTo>
                    <a:pt x="10963" y="2749"/>
                    <a:pt x="10878" y="2833"/>
                    <a:pt x="10876" y="2938"/>
                  </a:cubicBezTo>
                  <a:lnTo>
                    <a:pt x="10876" y="3065"/>
                  </a:lnTo>
                  <a:cubicBezTo>
                    <a:pt x="10873" y="3172"/>
                    <a:pt x="10961" y="3257"/>
                    <a:pt x="11065" y="3257"/>
                  </a:cubicBezTo>
                  <a:close/>
                  <a:moveTo>
                    <a:pt x="11068" y="1219"/>
                  </a:moveTo>
                  <a:cubicBezTo>
                    <a:pt x="11173" y="1219"/>
                    <a:pt x="11257" y="1135"/>
                    <a:pt x="11259" y="1030"/>
                  </a:cubicBezTo>
                  <a:lnTo>
                    <a:pt x="11259" y="903"/>
                  </a:lnTo>
                  <a:cubicBezTo>
                    <a:pt x="11259" y="799"/>
                    <a:pt x="11175" y="714"/>
                    <a:pt x="11070" y="711"/>
                  </a:cubicBezTo>
                  <a:cubicBezTo>
                    <a:pt x="10966" y="711"/>
                    <a:pt x="10881" y="796"/>
                    <a:pt x="10878" y="900"/>
                  </a:cubicBezTo>
                  <a:lnTo>
                    <a:pt x="10878" y="1027"/>
                  </a:lnTo>
                  <a:cubicBezTo>
                    <a:pt x="10878" y="1135"/>
                    <a:pt x="10964" y="1219"/>
                    <a:pt x="11068" y="1219"/>
                  </a:cubicBezTo>
                  <a:close/>
                  <a:moveTo>
                    <a:pt x="11398" y="971"/>
                  </a:moveTo>
                  <a:cubicBezTo>
                    <a:pt x="11398" y="1075"/>
                    <a:pt x="11482" y="1160"/>
                    <a:pt x="11587" y="1163"/>
                  </a:cubicBezTo>
                  <a:cubicBezTo>
                    <a:pt x="11691" y="1163"/>
                    <a:pt x="11776" y="1078"/>
                    <a:pt x="11779" y="974"/>
                  </a:cubicBezTo>
                  <a:lnTo>
                    <a:pt x="11779" y="217"/>
                  </a:lnTo>
                  <a:cubicBezTo>
                    <a:pt x="11779" y="113"/>
                    <a:pt x="11694" y="28"/>
                    <a:pt x="11590" y="25"/>
                  </a:cubicBezTo>
                  <a:cubicBezTo>
                    <a:pt x="11485" y="25"/>
                    <a:pt x="11401" y="110"/>
                    <a:pt x="11398" y="215"/>
                  </a:cubicBezTo>
                  <a:lnTo>
                    <a:pt x="11398" y="971"/>
                  </a:lnTo>
                  <a:close/>
                  <a:moveTo>
                    <a:pt x="11395" y="3014"/>
                  </a:moveTo>
                  <a:cubicBezTo>
                    <a:pt x="11395" y="3118"/>
                    <a:pt x="11480" y="3203"/>
                    <a:pt x="11584" y="3206"/>
                  </a:cubicBezTo>
                  <a:cubicBezTo>
                    <a:pt x="11688" y="3206"/>
                    <a:pt x="11773" y="3121"/>
                    <a:pt x="11776" y="3017"/>
                  </a:cubicBezTo>
                  <a:lnTo>
                    <a:pt x="11776" y="2261"/>
                  </a:lnTo>
                  <a:cubicBezTo>
                    <a:pt x="11776" y="2156"/>
                    <a:pt x="11691" y="2071"/>
                    <a:pt x="11587" y="2069"/>
                  </a:cubicBezTo>
                  <a:cubicBezTo>
                    <a:pt x="11482" y="2069"/>
                    <a:pt x="11398" y="2153"/>
                    <a:pt x="11395" y="2258"/>
                  </a:cubicBezTo>
                  <a:lnTo>
                    <a:pt x="11395" y="3014"/>
                  </a:lnTo>
                  <a:close/>
                  <a:moveTo>
                    <a:pt x="11584" y="3957"/>
                  </a:moveTo>
                  <a:cubicBezTo>
                    <a:pt x="11688" y="3957"/>
                    <a:pt x="11773" y="3872"/>
                    <a:pt x="11776" y="3768"/>
                  </a:cubicBezTo>
                  <a:lnTo>
                    <a:pt x="11776" y="3641"/>
                  </a:lnTo>
                  <a:cubicBezTo>
                    <a:pt x="11776" y="3536"/>
                    <a:pt x="11691" y="3451"/>
                    <a:pt x="11587" y="3449"/>
                  </a:cubicBezTo>
                  <a:cubicBezTo>
                    <a:pt x="11482" y="3449"/>
                    <a:pt x="11398" y="3533"/>
                    <a:pt x="11395" y="3638"/>
                  </a:cubicBezTo>
                  <a:lnTo>
                    <a:pt x="11395" y="3765"/>
                  </a:lnTo>
                  <a:cubicBezTo>
                    <a:pt x="11392" y="3869"/>
                    <a:pt x="11477" y="3957"/>
                    <a:pt x="11584" y="3957"/>
                  </a:cubicBezTo>
                  <a:close/>
                  <a:moveTo>
                    <a:pt x="11587" y="1882"/>
                  </a:moveTo>
                  <a:cubicBezTo>
                    <a:pt x="11692" y="1882"/>
                    <a:pt x="11776" y="1798"/>
                    <a:pt x="11779" y="1693"/>
                  </a:cubicBezTo>
                  <a:lnTo>
                    <a:pt x="11779" y="1566"/>
                  </a:lnTo>
                  <a:cubicBezTo>
                    <a:pt x="11779" y="1462"/>
                    <a:pt x="11694" y="1377"/>
                    <a:pt x="11590" y="1374"/>
                  </a:cubicBezTo>
                  <a:cubicBezTo>
                    <a:pt x="11485" y="1374"/>
                    <a:pt x="11401" y="1459"/>
                    <a:pt x="11398" y="1563"/>
                  </a:cubicBezTo>
                  <a:lnTo>
                    <a:pt x="11398" y="1690"/>
                  </a:lnTo>
                  <a:cubicBezTo>
                    <a:pt x="11395" y="1798"/>
                    <a:pt x="11483" y="1882"/>
                    <a:pt x="11587" y="1882"/>
                  </a:cubicBezTo>
                  <a:close/>
                  <a:moveTo>
                    <a:pt x="11911" y="4380"/>
                  </a:moveTo>
                  <a:cubicBezTo>
                    <a:pt x="11911" y="4484"/>
                    <a:pt x="11996" y="4569"/>
                    <a:pt x="12100" y="4572"/>
                  </a:cubicBezTo>
                  <a:cubicBezTo>
                    <a:pt x="12205" y="4572"/>
                    <a:pt x="12289" y="4487"/>
                    <a:pt x="12292" y="4383"/>
                  </a:cubicBezTo>
                  <a:lnTo>
                    <a:pt x="12292" y="3626"/>
                  </a:lnTo>
                  <a:cubicBezTo>
                    <a:pt x="12292" y="3522"/>
                    <a:pt x="12208" y="3437"/>
                    <a:pt x="12103" y="3435"/>
                  </a:cubicBezTo>
                  <a:cubicBezTo>
                    <a:pt x="11999" y="3435"/>
                    <a:pt x="11914" y="3519"/>
                    <a:pt x="11911" y="3624"/>
                  </a:cubicBezTo>
                  <a:lnTo>
                    <a:pt x="11911" y="4380"/>
                  </a:lnTo>
                  <a:close/>
                  <a:moveTo>
                    <a:pt x="11914" y="2306"/>
                  </a:moveTo>
                  <a:cubicBezTo>
                    <a:pt x="11914" y="2410"/>
                    <a:pt x="11999" y="2495"/>
                    <a:pt x="12103" y="2498"/>
                  </a:cubicBezTo>
                  <a:cubicBezTo>
                    <a:pt x="12208" y="2498"/>
                    <a:pt x="12292" y="2413"/>
                    <a:pt x="12295" y="2308"/>
                  </a:cubicBezTo>
                  <a:lnTo>
                    <a:pt x="12295" y="1552"/>
                  </a:lnTo>
                  <a:cubicBezTo>
                    <a:pt x="12295" y="1448"/>
                    <a:pt x="12210" y="1363"/>
                    <a:pt x="12106" y="1360"/>
                  </a:cubicBezTo>
                  <a:cubicBezTo>
                    <a:pt x="12002" y="1360"/>
                    <a:pt x="11917" y="1445"/>
                    <a:pt x="11914" y="1549"/>
                  </a:cubicBezTo>
                  <a:lnTo>
                    <a:pt x="11914" y="2306"/>
                  </a:lnTo>
                  <a:close/>
                  <a:moveTo>
                    <a:pt x="12103" y="3248"/>
                  </a:moveTo>
                  <a:cubicBezTo>
                    <a:pt x="12208" y="3248"/>
                    <a:pt x="12292" y="3164"/>
                    <a:pt x="12295" y="3059"/>
                  </a:cubicBezTo>
                  <a:lnTo>
                    <a:pt x="12295" y="2932"/>
                  </a:lnTo>
                  <a:cubicBezTo>
                    <a:pt x="12295" y="2828"/>
                    <a:pt x="12210" y="2743"/>
                    <a:pt x="12106" y="2740"/>
                  </a:cubicBezTo>
                  <a:cubicBezTo>
                    <a:pt x="12002" y="2740"/>
                    <a:pt x="11917" y="2825"/>
                    <a:pt x="11914" y="2929"/>
                  </a:cubicBezTo>
                  <a:lnTo>
                    <a:pt x="11914" y="3056"/>
                  </a:lnTo>
                  <a:cubicBezTo>
                    <a:pt x="11911" y="3164"/>
                    <a:pt x="11996" y="3248"/>
                    <a:pt x="12103" y="3248"/>
                  </a:cubicBezTo>
                  <a:close/>
                  <a:moveTo>
                    <a:pt x="12106" y="1211"/>
                  </a:moveTo>
                  <a:cubicBezTo>
                    <a:pt x="12210" y="1211"/>
                    <a:pt x="12295" y="1126"/>
                    <a:pt x="12298" y="1022"/>
                  </a:cubicBezTo>
                  <a:lnTo>
                    <a:pt x="12298" y="895"/>
                  </a:lnTo>
                  <a:cubicBezTo>
                    <a:pt x="12298" y="790"/>
                    <a:pt x="12213" y="706"/>
                    <a:pt x="12109" y="703"/>
                  </a:cubicBezTo>
                  <a:cubicBezTo>
                    <a:pt x="12004" y="703"/>
                    <a:pt x="11920" y="787"/>
                    <a:pt x="11917" y="892"/>
                  </a:cubicBezTo>
                  <a:lnTo>
                    <a:pt x="11917" y="1019"/>
                  </a:lnTo>
                  <a:cubicBezTo>
                    <a:pt x="11914" y="1126"/>
                    <a:pt x="12002" y="1211"/>
                    <a:pt x="12106" y="1211"/>
                  </a:cubicBezTo>
                  <a:close/>
                  <a:moveTo>
                    <a:pt x="14880" y="2255"/>
                  </a:moveTo>
                  <a:cubicBezTo>
                    <a:pt x="14880" y="2150"/>
                    <a:pt x="14795" y="2066"/>
                    <a:pt x="14691" y="2063"/>
                  </a:cubicBezTo>
                  <a:cubicBezTo>
                    <a:pt x="14587" y="2063"/>
                    <a:pt x="14502" y="2148"/>
                    <a:pt x="14499" y="2252"/>
                  </a:cubicBezTo>
                  <a:lnTo>
                    <a:pt x="14496" y="3756"/>
                  </a:lnTo>
                  <a:cubicBezTo>
                    <a:pt x="14496" y="3861"/>
                    <a:pt x="14581" y="3945"/>
                    <a:pt x="14685" y="3948"/>
                  </a:cubicBezTo>
                  <a:cubicBezTo>
                    <a:pt x="14790" y="3948"/>
                    <a:pt x="14874" y="3863"/>
                    <a:pt x="14877" y="3759"/>
                  </a:cubicBezTo>
                  <a:lnTo>
                    <a:pt x="14880" y="2255"/>
                  </a:lnTo>
                  <a:close/>
                  <a:moveTo>
                    <a:pt x="16954" y="2249"/>
                  </a:moveTo>
                  <a:cubicBezTo>
                    <a:pt x="16954" y="2145"/>
                    <a:pt x="16870" y="2060"/>
                    <a:pt x="16765" y="2057"/>
                  </a:cubicBezTo>
                  <a:cubicBezTo>
                    <a:pt x="16661" y="2057"/>
                    <a:pt x="16576" y="2142"/>
                    <a:pt x="16573" y="2246"/>
                  </a:cubicBezTo>
                  <a:lnTo>
                    <a:pt x="16571" y="3751"/>
                  </a:lnTo>
                  <a:cubicBezTo>
                    <a:pt x="16571" y="3855"/>
                    <a:pt x="16655" y="3940"/>
                    <a:pt x="16760" y="3942"/>
                  </a:cubicBezTo>
                  <a:cubicBezTo>
                    <a:pt x="16864" y="3942"/>
                    <a:pt x="16949" y="3858"/>
                    <a:pt x="16952" y="3753"/>
                  </a:cubicBezTo>
                  <a:lnTo>
                    <a:pt x="16954" y="2249"/>
                  </a:lnTo>
                  <a:close/>
                  <a:moveTo>
                    <a:pt x="12939" y="4388"/>
                  </a:moveTo>
                  <a:cubicBezTo>
                    <a:pt x="12939" y="4493"/>
                    <a:pt x="13023" y="4577"/>
                    <a:pt x="13128" y="4580"/>
                  </a:cubicBezTo>
                  <a:cubicBezTo>
                    <a:pt x="13232" y="4580"/>
                    <a:pt x="13317" y="4496"/>
                    <a:pt x="13320" y="4391"/>
                  </a:cubicBezTo>
                  <a:lnTo>
                    <a:pt x="13320" y="3635"/>
                  </a:lnTo>
                  <a:cubicBezTo>
                    <a:pt x="13320" y="3530"/>
                    <a:pt x="13235" y="3446"/>
                    <a:pt x="13130" y="3443"/>
                  </a:cubicBezTo>
                  <a:cubicBezTo>
                    <a:pt x="13026" y="3443"/>
                    <a:pt x="12941" y="3528"/>
                    <a:pt x="12939" y="3632"/>
                  </a:cubicBezTo>
                  <a:lnTo>
                    <a:pt x="12939" y="4388"/>
                  </a:lnTo>
                  <a:close/>
                  <a:moveTo>
                    <a:pt x="12941" y="2314"/>
                  </a:moveTo>
                  <a:cubicBezTo>
                    <a:pt x="12941" y="2419"/>
                    <a:pt x="13026" y="2503"/>
                    <a:pt x="13130" y="2506"/>
                  </a:cubicBezTo>
                  <a:cubicBezTo>
                    <a:pt x="13235" y="2506"/>
                    <a:pt x="13320" y="2421"/>
                    <a:pt x="13322" y="2317"/>
                  </a:cubicBezTo>
                  <a:lnTo>
                    <a:pt x="13322" y="1561"/>
                  </a:lnTo>
                  <a:cubicBezTo>
                    <a:pt x="13322" y="1456"/>
                    <a:pt x="13238" y="1372"/>
                    <a:pt x="13133" y="1369"/>
                  </a:cubicBezTo>
                  <a:cubicBezTo>
                    <a:pt x="13029" y="1369"/>
                    <a:pt x="12944" y="1453"/>
                    <a:pt x="12941" y="1558"/>
                  </a:cubicBezTo>
                  <a:lnTo>
                    <a:pt x="12941" y="2314"/>
                  </a:lnTo>
                  <a:close/>
                  <a:moveTo>
                    <a:pt x="13130" y="3260"/>
                  </a:moveTo>
                  <a:cubicBezTo>
                    <a:pt x="13235" y="3260"/>
                    <a:pt x="13320" y="3175"/>
                    <a:pt x="13322" y="3070"/>
                  </a:cubicBezTo>
                  <a:lnTo>
                    <a:pt x="13322" y="2943"/>
                  </a:lnTo>
                  <a:cubicBezTo>
                    <a:pt x="13322" y="2839"/>
                    <a:pt x="13238" y="2754"/>
                    <a:pt x="13133" y="2752"/>
                  </a:cubicBezTo>
                  <a:cubicBezTo>
                    <a:pt x="13029" y="2752"/>
                    <a:pt x="12944" y="2836"/>
                    <a:pt x="12941" y="2941"/>
                  </a:cubicBezTo>
                  <a:lnTo>
                    <a:pt x="12941" y="3068"/>
                  </a:lnTo>
                  <a:cubicBezTo>
                    <a:pt x="12939" y="3172"/>
                    <a:pt x="13023" y="3260"/>
                    <a:pt x="13130" y="3260"/>
                  </a:cubicBezTo>
                  <a:close/>
                  <a:moveTo>
                    <a:pt x="13133" y="1222"/>
                  </a:moveTo>
                  <a:cubicBezTo>
                    <a:pt x="13238" y="1222"/>
                    <a:pt x="13322" y="1137"/>
                    <a:pt x="13325" y="1033"/>
                  </a:cubicBezTo>
                  <a:lnTo>
                    <a:pt x="13325" y="906"/>
                  </a:lnTo>
                  <a:cubicBezTo>
                    <a:pt x="13325" y="801"/>
                    <a:pt x="13241" y="717"/>
                    <a:pt x="13136" y="714"/>
                  </a:cubicBezTo>
                  <a:cubicBezTo>
                    <a:pt x="13032" y="714"/>
                    <a:pt x="12947" y="799"/>
                    <a:pt x="12944" y="903"/>
                  </a:cubicBezTo>
                  <a:lnTo>
                    <a:pt x="12944" y="1030"/>
                  </a:lnTo>
                  <a:cubicBezTo>
                    <a:pt x="12941" y="1135"/>
                    <a:pt x="13026" y="1222"/>
                    <a:pt x="13133" y="1222"/>
                  </a:cubicBezTo>
                  <a:close/>
                  <a:moveTo>
                    <a:pt x="19029" y="223"/>
                  </a:moveTo>
                  <a:cubicBezTo>
                    <a:pt x="19029" y="119"/>
                    <a:pt x="18944" y="34"/>
                    <a:pt x="18839" y="31"/>
                  </a:cubicBezTo>
                  <a:cubicBezTo>
                    <a:pt x="18735" y="31"/>
                    <a:pt x="18650" y="116"/>
                    <a:pt x="18648" y="220"/>
                  </a:cubicBezTo>
                  <a:lnTo>
                    <a:pt x="18645" y="1724"/>
                  </a:lnTo>
                  <a:cubicBezTo>
                    <a:pt x="18645" y="1725"/>
                    <a:pt x="18645" y="1725"/>
                    <a:pt x="18645" y="1725"/>
                  </a:cubicBezTo>
                  <a:lnTo>
                    <a:pt x="18645" y="1730"/>
                  </a:lnTo>
                  <a:cubicBezTo>
                    <a:pt x="18645" y="1834"/>
                    <a:pt x="18729" y="1919"/>
                    <a:pt x="18834" y="1922"/>
                  </a:cubicBezTo>
                  <a:cubicBezTo>
                    <a:pt x="18938" y="1922"/>
                    <a:pt x="19023" y="1837"/>
                    <a:pt x="19026" y="1733"/>
                  </a:cubicBezTo>
                  <a:lnTo>
                    <a:pt x="19029" y="229"/>
                  </a:lnTo>
                  <a:cubicBezTo>
                    <a:pt x="19029" y="228"/>
                    <a:pt x="19029" y="228"/>
                    <a:pt x="19029" y="228"/>
                  </a:cubicBezTo>
                  <a:lnTo>
                    <a:pt x="19029" y="223"/>
                  </a:lnTo>
                  <a:close/>
                  <a:moveTo>
                    <a:pt x="19026" y="2266"/>
                  </a:moveTo>
                  <a:cubicBezTo>
                    <a:pt x="19026" y="2162"/>
                    <a:pt x="18941" y="2077"/>
                    <a:pt x="18837" y="2074"/>
                  </a:cubicBezTo>
                  <a:cubicBezTo>
                    <a:pt x="18732" y="2074"/>
                    <a:pt x="18648" y="2159"/>
                    <a:pt x="18645" y="2263"/>
                  </a:cubicBezTo>
                  <a:lnTo>
                    <a:pt x="18642" y="3768"/>
                  </a:lnTo>
                  <a:lnTo>
                    <a:pt x="18642" y="3768"/>
                  </a:lnTo>
                  <a:lnTo>
                    <a:pt x="18642" y="3773"/>
                  </a:lnTo>
                  <a:cubicBezTo>
                    <a:pt x="18642" y="3878"/>
                    <a:pt x="18727" y="3962"/>
                    <a:pt x="18831" y="3965"/>
                  </a:cubicBezTo>
                  <a:cubicBezTo>
                    <a:pt x="18935" y="3965"/>
                    <a:pt x="19020" y="3880"/>
                    <a:pt x="19023" y="3776"/>
                  </a:cubicBezTo>
                  <a:lnTo>
                    <a:pt x="19026" y="2272"/>
                  </a:lnTo>
                  <a:lnTo>
                    <a:pt x="19026" y="2271"/>
                  </a:lnTo>
                  <a:lnTo>
                    <a:pt x="19026" y="2266"/>
                  </a:lnTo>
                  <a:close/>
                  <a:moveTo>
                    <a:pt x="13478" y="971"/>
                  </a:moveTo>
                  <a:cubicBezTo>
                    <a:pt x="13478" y="1075"/>
                    <a:pt x="13562" y="1160"/>
                    <a:pt x="13667" y="1163"/>
                  </a:cubicBezTo>
                  <a:cubicBezTo>
                    <a:pt x="13771" y="1163"/>
                    <a:pt x="13856" y="1078"/>
                    <a:pt x="13859" y="974"/>
                  </a:cubicBezTo>
                  <a:lnTo>
                    <a:pt x="13859" y="217"/>
                  </a:lnTo>
                  <a:cubicBezTo>
                    <a:pt x="13859" y="113"/>
                    <a:pt x="13774" y="28"/>
                    <a:pt x="13669" y="25"/>
                  </a:cubicBezTo>
                  <a:cubicBezTo>
                    <a:pt x="13565" y="25"/>
                    <a:pt x="13480" y="110"/>
                    <a:pt x="13478" y="215"/>
                  </a:cubicBezTo>
                  <a:lnTo>
                    <a:pt x="13478" y="971"/>
                  </a:lnTo>
                  <a:close/>
                  <a:moveTo>
                    <a:pt x="13475" y="3014"/>
                  </a:moveTo>
                  <a:cubicBezTo>
                    <a:pt x="13475" y="3118"/>
                    <a:pt x="13559" y="3203"/>
                    <a:pt x="13664" y="3206"/>
                  </a:cubicBezTo>
                  <a:cubicBezTo>
                    <a:pt x="13768" y="3206"/>
                    <a:pt x="13853" y="3121"/>
                    <a:pt x="13856" y="3017"/>
                  </a:cubicBezTo>
                  <a:lnTo>
                    <a:pt x="13856" y="2261"/>
                  </a:lnTo>
                  <a:cubicBezTo>
                    <a:pt x="13856" y="2156"/>
                    <a:pt x="13771" y="2071"/>
                    <a:pt x="13667" y="2069"/>
                  </a:cubicBezTo>
                  <a:cubicBezTo>
                    <a:pt x="13562" y="2069"/>
                    <a:pt x="13478" y="2153"/>
                    <a:pt x="13475" y="2258"/>
                  </a:cubicBezTo>
                  <a:lnTo>
                    <a:pt x="13475" y="3014"/>
                  </a:lnTo>
                  <a:close/>
                  <a:moveTo>
                    <a:pt x="13664" y="3951"/>
                  </a:moveTo>
                  <a:cubicBezTo>
                    <a:pt x="13769" y="3951"/>
                    <a:pt x="13853" y="3866"/>
                    <a:pt x="13856" y="3762"/>
                  </a:cubicBezTo>
                  <a:lnTo>
                    <a:pt x="13856" y="3635"/>
                  </a:lnTo>
                  <a:cubicBezTo>
                    <a:pt x="13856" y="3530"/>
                    <a:pt x="13771" y="3446"/>
                    <a:pt x="13667" y="3443"/>
                  </a:cubicBezTo>
                  <a:cubicBezTo>
                    <a:pt x="13562" y="3443"/>
                    <a:pt x="13478" y="3528"/>
                    <a:pt x="13475" y="3632"/>
                  </a:cubicBezTo>
                  <a:lnTo>
                    <a:pt x="13475" y="3759"/>
                  </a:lnTo>
                  <a:cubicBezTo>
                    <a:pt x="13475" y="3863"/>
                    <a:pt x="13560" y="3951"/>
                    <a:pt x="13664" y="3951"/>
                  </a:cubicBezTo>
                  <a:close/>
                  <a:moveTo>
                    <a:pt x="13667" y="1877"/>
                  </a:moveTo>
                  <a:cubicBezTo>
                    <a:pt x="13771" y="1877"/>
                    <a:pt x="13856" y="1792"/>
                    <a:pt x="13859" y="1688"/>
                  </a:cubicBezTo>
                  <a:lnTo>
                    <a:pt x="13859" y="1561"/>
                  </a:lnTo>
                  <a:cubicBezTo>
                    <a:pt x="13859" y="1456"/>
                    <a:pt x="13774" y="1372"/>
                    <a:pt x="13669" y="1369"/>
                  </a:cubicBezTo>
                  <a:cubicBezTo>
                    <a:pt x="13565" y="1369"/>
                    <a:pt x="13480" y="1453"/>
                    <a:pt x="13478" y="1558"/>
                  </a:cubicBezTo>
                  <a:lnTo>
                    <a:pt x="13478" y="1685"/>
                  </a:lnTo>
                  <a:cubicBezTo>
                    <a:pt x="13478" y="1792"/>
                    <a:pt x="13562" y="1877"/>
                    <a:pt x="13667" y="1877"/>
                  </a:cubicBezTo>
                  <a:close/>
                  <a:moveTo>
                    <a:pt x="13983" y="2317"/>
                  </a:moveTo>
                  <a:cubicBezTo>
                    <a:pt x="13983" y="2421"/>
                    <a:pt x="14067" y="2506"/>
                    <a:pt x="14172" y="2509"/>
                  </a:cubicBezTo>
                  <a:cubicBezTo>
                    <a:pt x="14276" y="2509"/>
                    <a:pt x="14361" y="2424"/>
                    <a:pt x="14364" y="2320"/>
                  </a:cubicBezTo>
                  <a:lnTo>
                    <a:pt x="14364" y="1563"/>
                  </a:lnTo>
                  <a:cubicBezTo>
                    <a:pt x="14364" y="1459"/>
                    <a:pt x="14279" y="1374"/>
                    <a:pt x="14175" y="1372"/>
                  </a:cubicBezTo>
                  <a:cubicBezTo>
                    <a:pt x="14070" y="1372"/>
                    <a:pt x="13986" y="1456"/>
                    <a:pt x="13983" y="1561"/>
                  </a:cubicBezTo>
                  <a:lnTo>
                    <a:pt x="13983" y="2317"/>
                  </a:lnTo>
                  <a:close/>
                  <a:moveTo>
                    <a:pt x="13980" y="4391"/>
                  </a:moveTo>
                  <a:cubicBezTo>
                    <a:pt x="13980" y="4496"/>
                    <a:pt x="14065" y="4580"/>
                    <a:pt x="14169" y="4583"/>
                  </a:cubicBezTo>
                  <a:cubicBezTo>
                    <a:pt x="14273" y="4583"/>
                    <a:pt x="14358" y="4498"/>
                    <a:pt x="14361" y="4394"/>
                  </a:cubicBezTo>
                  <a:lnTo>
                    <a:pt x="14361" y="3638"/>
                  </a:lnTo>
                  <a:cubicBezTo>
                    <a:pt x="14361" y="3533"/>
                    <a:pt x="14276" y="3449"/>
                    <a:pt x="14172" y="3446"/>
                  </a:cubicBezTo>
                  <a:cubicBezTo>
                    <a:pt x="14067" y="3446"/>
                    <a:pt x="13983" y="3530"/>
                    <a:pt x="13980" y="3635"/>
                  </a:cubicBezTo>
                  <a:lnTo>
                    <a:pt x="13980" y="4391"/>
                  </a:lnTo>
                  <a:close/>
                  <a:moveTo>
                    <a:pt x="14172" y="3260"/>
                  </a:moveTo>
                  <a:cubicBezTo>
                    <a:pt x="14277" y="3260"/>
                    <a:pt x="14361" y="3175"/>
                    <a:pt x="14364" y="3070"/>
                  </a:cubicBezTo>
                  <a:lnTo>
                    <a:pt x="14364" y="2943"/>
                  </a:lnTo>
                  <a:cubicBezTo>
                    <a:pt x="14364" y="2839"/>
                    <a:pt x="14279" y="2754"/>
                    <a:pt x="14175" y="2752"/>
                  </a:cubicBezTo>
                  <a:cubicBezTo>
                    <a:pt x="14070" y="2752"/>
                    <a:pt x="13986" y="2836"/>
                    <a:pt x="13983" y="2941"/>
                  </a:cubicBezTo>
                  <a:lnTo>
                    <a:pt x="13983" y="3068"/>
                  </a:lnTo>
                  <a:cubicBezTo>
                    <a:pt x="13983" y="3175"/>
                    <a:pt x="14068" y="3260"/>
                    <a:pt x="14172" y="3260"/>
                  </a:cubicBezTo>
                  <a:close/>
                  <a:moveTo>
                    <a:pt x="15013" y="2317"/>
                  </a:moveTo>
                  <a:cubicBezTo>
                    <a:pt x="15013" y="2421"/>
                    <a:pt x="15097" y="2506"/>
                    <a:pt x="15202" y="2509"/>
                  </a:cubicBezTo>
                  <a:cubicBezTo>
                    <a:pt x="15306" y="2509"/>
                    <a:pt x="15391" y="2424"/>
                    <a:pt x="15394" y="2320"/>
                  </a:cubicBezTo>
                  <a:lnTo>
                    <a:pt x="15394" y="1563"/>
                  </a:lnTo>
                  <a:cubicBezTo>
                    <a:pt x="15394" y="1459"/>
                    <a:pt x="15309" y="1374"/>
                    <a:pt x="15205" y="1372"/>
                  </a:cubicBezTo>
                  <a:cubicBezTo>
                    <a:pt x="15100" y="1372"/>
                    <a:pt x="15016" y="1456"/>
                    <a:pt x="15013" y="1561"/>
                  </a:cubicBezTo>
                  <a:lnTo>
                    <a:pt x="15013" y="2317"/>
                  </a:lnTo>
                  <a:close/>
                  <a:moveTo>
                    <a:pt x="15202" y="3262"/>
                  </a:moveTo>
                  <a:cubicBezTo>
                    <a:pt x="15307" y="3262"/>
                    <a:pt x="15391" y="3178"/>
                    <a:pt x="15394" y="3073"/>
                  </a:cubicBezTo>
                  <a:lnTo>
                    <a:pt x="15394" y="2946"/>
                  </a:lnTo>
                  <a:cubicBezTo>
                    <a:pt x="15394" y="2842"/>
                    <a:pt x="15309" y="2757"/>
                    <a:pt x="15205" y="2754"/>
                  </a:cubicBezTo>
                  <a:cubicBezTo>
                    <a:pt x="15100" y="2754"/>
                    <a:pt x="15016" y="2839"/>
                    <a:pt x="15013" y="2943"/>
                  </a:cubicBezTo>
                  <a:lnTo>
                    <a:pt x="15013" y="3070"/>
                  </a:lnTo>
                  <a:cubicBezTo>
                    <a:pt x="15013" y="3175"/>
                    <a:pt x="15098" y="3262"/>
                    <a:pt x="15202" y="3262"/>
                  </a:cubicBezTo>
                  <a:close/>
                  <a:moveTo>
                    <a:pt x="15532" y="3017"/>
                  </a:moveTo>
                  <a:cubicBezTo>
                    <a:pt x="15532" y="3121"/>
                    <a:pt x="15617" y="3206"/>
                    <a:pt x="15721" y="3209"/>
                  </a:cubicBezTo>
                  <a:cubicBezTo>
                    <a:pt x="15826" y="3209"/>
                    <a:pt x="15910" y="3124"/>
                    <a:pt x="15913" y="3020"/>
                  </a:cubicBezTo>
                  <a:lnTo>
                    <a:pt x="15913" y="2263"/>
                  </a:lnTo>
                  <a:cubicBezTo>
                    <a:pt x="15913" y="2159"/>
                    <a:pt x="15828" y="2074"/>
                    <a:pt x="15724" y="2071"/>
                  </a:cubicBezTo>
                  <a:cubicBezTo>
                    <a:pt x="15620" y="2071"/>
                    <a:pt x="15535" y="2156"/>
                    <a:pt x="15532" y="2261"/>
                  </a:cubicBezTo>
                  <a:lnTo>
                    <a:pt x="15532" y="3017"/>
                  </a:lnTo>
                  <a:close/>
                  <a:moveTo>
                    <a:pt x="15721" y="3954"/>
                  </a:moveTo>
                  <a:cubicBezTo>
                    <a:pt x="15826" y="3954"/>
                    <a:pt x="15910" y="3869"/>
                    <a:pt x="15913" y="3765"/>
                  </a:cubicBezTo>
                  <a:lnTo>
                    <a:pt x="15913" y="3638"/>
                  </a:lnTo>
                  <a:cubicBezTo>
                    <a:pt x="15913" y="3533"/>
                    <a:pt x="15828" y="3449"/>
                    <a:pt x="15724" y="3446"/>
                  </a:cubicBezTo>
                  <a:cubicBezTo>
                    <a:pt x="15620" y="3446"/>
                    <a:pt x="15535" y="3530"/>
                    <a:pt x="15532" y="3635"/>
                  </a:cubicBezTo>
                  <a:lnTo>
                    <a:pt x="15532" y="3762"/>
                  </a:lnTo>
                  <a:cubicBezTo>
                    <a:pt x="15532" y="3869"/>
                    <a:pt x="15617" y="3954"/>
                    <a:pt x="15721" y="3954"/>
                  </a:cubicBezTo>
                  <a:close/>
                  <a:moveTo>
                    <a:pt x="15724" y="1880"/>
                  </a:moveTo>
                  <a:cubicBezTo>
                    <a:pt x="15828" y="1880"/>
                    <a:pt x="15913" y="1795"/>
                    <a:pt x="15916" y="1690"/>
                  </a:cubicBezTo>
                  <a:lnTo>
                    <a:pt x="15916" y="1563"/>
                  </a:lnTo>
                  <a:cubicBezTo>
                    <a:pt x="15916" y="1459"/>
                    <a:pt x="15831" y="1374"/>
                    <a:pt x="15727" y="1372"/>
                  </a:cubicBezTo>
                  <a:cubicBezTo>
                    <a:pt x="15622" y="1372"/>
                    <a:pt x="15538" y="1456"/>
                    <a:pt x="15535" y="1561"/>
                  </a:cubicBezTo>
                  <a:lnTo>
                    <a:pt x="15535" y="1688"/>
                  </a:lnTo>
                  <a:cubicBezTo>
                    <a:pt x="15535" y="1795"/>
                    <a:pt x="15620" y="1880"/>
                    <a:pt x="15724" y="1880"/>
                  </a:cubicBezTo>
                  <a:close/>
                  <a:moveTo>
                    <a:pt x="16060" y="2320"/>
                  </a:moveTo>
                  <a:cubicBezTo>
                    <a:pt x="16060" y="2424"/>
                    <a:pt x="16144" y="2509"/>
                    <a:pt x="16249" y="2512"/>
                  </a:cubicBezTo>
                  <a:cubicBezTo>
                    <a:pt x="16353" y="2512"/>
                    <a:pt x="16438" y="2427"/>
                    <a:pt x="16441" y="2323"/>
                  </a:cubicBezTo>
                  <a:lnTo>
                    <a:pt x="16441" y="1566"/>
                  </a:lnTo>
                  <a:cubicBezTo>
                    <a:pt x="16441" y="1462"/>
                    <a:pt x="16356" y="1377"/>
                    <a:pt x="16252" y="1374"/>
                  </a:cubicBezTo>
                  <a:cubicBezTo>
                    <a:pt x="16147" y="1374"/>
                    <a:pt x="16063" y="1459"/>
                    <a:pt x="16060" y="1563"/>
                  </a:cubicBezTo>
                  <a:lnTo>
                    <a:pt x="16060" y="2320"/>
                  </a:lnTo>
                  <a:close/>
                  <a:moveTo>
                    <a:pt x="16249" y="3262"/>
                  </a:moveTo>
                  <a:cubicBezTo>
                    <a:pt x="16354" y="3262"/>
                    <a:pt x="16438" y="3178"/>
                    <a:pt x="16441" y="3073"/>
                  </a:cubicBezTo>
                  <a:lnTo>
                    <a:pt x="16441" y="2946"/>
                  </a:lnTo>
                  <a:cubicBezTo>
                    <a:pt x="16441" y="2842"/>
                    <a:pt x="16356" y="2757"/>
                    <a:pt x="16252" y="2754"/>
                  </a:cubicBezTo>
                  <a:cubicBezTo>
                    <a:pt x="16147" y="2754"/>
                    <a:pt x="16063" y="2839"/>
                    <a:pt x="16060" y="2943"/>
                  </a:cubicBezTo>
                  <a:lnTo>
                    <a:pt x="16060" y="3070"/>
                  </a:lnTo>
                  <a:cubicBezTo>
                    <a:pt x="16060" y="3178"/>
                    <a:pt x="16145" y="3262"/>
                    <a:pt x="16249" y="3262"/>
                  </a:cubicBezTo>
                  <a:close/>
                  <a:moveTo>
                    <a:pt x="16252" y="1225"/>
                  </a:moveTo>
                  <a:cubicBezTo>
                    <a:pt x="16357" y="1225"/>
                    <a:pt x="16441" y="1140"/>
                    <a:pt x="16444" y="1036"/>
                  </a:cubicBezTo>
                  <a:lnTo>
                    <a:pt x="16444" y="909"/>
                  </a:lnTo>
                  <a:cubicBezTo>
                    <a:pt x="16444" y="804"/>
                    <a:pt x="16359" y="720"/>
                    <a:pt x="16254" y="717"/>
                  </a:cubicBezTo>
                  <a:cubicBezTo>
                    <a:pt x="16150" y="717"/>
                    <a:pt x="16065" y="801"/>
                    <a:pt x="16063" y="906"/>
                  </a:cubicBezTo>
                  <a:lnTo>
                    <a:pt x="16063" y="1033"/>
                  </a:lnTo>
                  <a:cubicBezTo>
                    <a:pt x="16063" y="1140"/>
                    <a:pt x="16148" y="1225"/>
                    <a:pt x="16252" y="1225"/>
                  </a:cubicBezTo>
                  <a:close/>
                  <a:moveTo>
                    <a:pt x="17087" y="4394"/>
                  </a:moveTo>
                  <a:cubicBezTo>
                    <a:pt x="17087" y="4498"/>
                    <a:pt x="17172" y="4583"/>
                    <a:pt x="17276" y="4586"/>
                  </a:cubicBezTo>
                  <a:cubicBezTo>
                    <a:pt x="17380" y="4586"/>
                    <a:pt x="17465" y="4501"/>
                    <a:pt x="17468" y="4397"/>
                  </a:cubicBezTo>
                  <a:lnTo>
                    <a:pt x="17468" y="3641"/>
                  </a:lnTo>
                  <a:cubicBezTo>
                    <a:pt x="17468" y="3536"/>
                    <a:pt x="17383" y="3451"/>
                    <a:pt x="17279" y="3449"/>
                  </a:cubicBezTo>
                  <a:cubicBezTo>
                    <a:pt x="17174" y="3449"/>
                    <a:pt x="17090" y="3533"/>
                    <a:pt x="17087" y="3638"/>
                  </a:cubicBezTo>
                  <a:lnTo>
                    <a:pt x="17087" y="4394"/>
                  </a:lnTo>
                  <a:close/>
                  <a:moveTo>
                    <a:pt x="17090" y="2323"/>
                  </a:moveTo>
                  <a:cubicBezTo>
                    <a:pt x="17090" y="2427"/>
                    <a:pt x="17174" y="2512"/>
                    <a:pt x="17279" y="2515"/>
                  </a:cubicBezTo>
                  <a:cubicBezTo>
                    <a:pt x="17383" y="2515"/>
                    <a:pt x="17468" y="2430"/>
                    <a:pt x="17471" y="2325"/>
                  </a:cubicBezTo>
                  <a:lnTo>
                    <a:pt x="17471" y="1569"/>
                  </a:lnTo>
                  <a:cubicBezTo>
                    <a:pt x="17471" y="1465"/>
                    <a:pt x="17386" y="1380"/>
                    <a:pt x="17282" y="1377"/>
                  </a:cubicBezTo>
                  <a:cubicBezTo>
                    <a:pt x="17177" y="1377"/>
                    <a:pt x="17093" y="1462"/>
                    <a:pt x="17090" y="1566"/>
                  </a:cubicBezTo>
                  <a:lnTo>
                    <a:pt x="17090" y="2323"/>
                  </a:lnTo>
                  <a:close/>
                  <a:moveTo>
                    <a:pt x="17279" y="3265"/>
                  </a:moveTo>
                  <a:cubicBezTo>
                    <a:pt x="17384" y="3265"/>
                    <a:pt x="17468" y="3181"/>
                    <a:pt x="17471" y="3076"/>
                  </a:cubicBezTo>
                  <a:lnTo>
                    <a:pt x="17471" y="2949"/>
                  </a:lnTo>
                  <a:cubicBezTo>
                    <a:pt x="17471" y="2845"/>
                    <a:pt x="17386" y="2760"/>
                    <a:pt x="17282" y="2757"/>
                  </a:cubicBezTo>
                  <a:cubicBezTo>
                    <a:pt x="17177" y="2757"/>
                    <a:pt x="17093" y="2842"/>
                    <a:pt x="17090" y="2946"/>
                  </a:cubicBezTo>
                  <a:lnTo>
                    <a:pt x="17090" y="3073"/>
                  </a:lnTo>
                  <a:cubicBezTo>
                    <a:pt x="17087" y="3181"/>
                    <a:pt x="17175" y="3265"/>
                    <a:pt x="17279" y="3265"/>
                  </a:cubicBezTo>
                  <a:close/>
                  <a:moveTo>
                    <a:pt x="17282" y="1228"/>
                  </a:moveTo>
                  <a:cubicBezTo>
                    <a:pt x="17387" y="1228"/>
                    <a:pt x="17471" y="1143"/>
                    <a:pt x="17474" y="1039"/>
                  </a:cubicBezTo>
                  <a:lnTo>
                    <a:pt x="17474" y="912"/>
                  </a:lnTo>
                  <a:cubicBezTo>
                    <a:pt x="17474" y="807"/>
                    <a:pt x="17389" y="722"/>
                    <a:pt x="17285" y="720"/>
                  </a:cubicBezTo>
                  <a:cubicBezTo>
                    <a:pt x="17180" y="720"/>
                    <a:pt x="17095" y="804"/>
                    <a:pt x="17093" y="909"/>
                  </a:cubicBezTo>
                  <a:lnTo>
                    <a:pt x="17093" y="1036"/>
                  </a:lnTo>
                  <a:cubicBezTo>
                    <a:pt x="17093" y="1143"/>
                    <a:pt x="17178" y="1228"/>
                    <a:pt x="17282" y="1228"/>
                  </a:cubicBezTo>
                  <a:close/>
                  <a:moveTo>
                    <a:pt x="17612" y="976"/>
                  </a:moveTo>
                  <a:cubicBezTo>
                    <a:pt x="17612" y="1081"/>
                    <a:pt x="17697" y="1166"/>
                    <a:pt x="17801" y="1168"/>
                  </a:cubicBezTo>
                  <a:cubicBezTo>
                    <a:pt x="17905" y="1168"/>
                    <a:pt x="17990" y="1084"/>
                    <a:pt x="17993" y="979"/>
                  </a:cubicBezTo>
                  <a:lnTo>
                    <a:pt x="17993" y="223"/>
                  </a:lnTo>
                  <a:cubicBezTo>
                    <a:pt x="17993" y="119"/>
                    <a:pt x="17908" y="34"/>
                    <a:pt x="17804" y="31"/>
                  </a:cubicBezTo>
                  <a:cubicBezTo>
                    <a:pt x="17699" y="31"/>
                    <a:pt x="17615" y="116"/>
                    <a:pt x="17612" y="220"/>
                  </a:cubicBezTo>
                  <a:lnTo>
                    <a:pt x="17612" y="976"/>
                  </a:lnTo>
                  <a:close/>
                  <a:moveTo>
                    <a:pt x="17609" y="3022"/>
                  </a:moveTo>
                  <a:cubicBezTo>
                    <a:pt x="17609" y="3127"/>
                    <a:pt x="17694" y="3212"/>
                    <a:pt x="17798" y="3214"/>
                  </a:cubicBezTo>
                  <a:cubicBezTo>
                    <a:pt x="17903" y="3214"/>
                    <a:pt x="17987" y="3130"/>
                    <a:pt x="17990" y="3025"/>
                  </a:cubicBezTo>
                  <a:lnTo>
                    <a:pt x="17990" y="2269"/>
                  </a:lnTo>
                  <a:cubicBezTo>
                    <a:pt x="17990" y="2165"/>
                    <a:pt x="17905" y="2080"/>
                    <a:pt x="17801" y="2077"/>
                  </a:cubicBezTo>
                  <a:cubicBezTo>
                    <a:pt x="17697" y="2077"/>
                    <a:pt x="17612" y="2162"/>
                    <a:pt x="17609" y="2266"/>
                  </a:cubicBezTo>
                  <a:lnTo>
                    <a:pt x="17609" y="3022"/>
                  </a:lnTo>
                  <a:close/>
                  <a:moveTo>
                    <a:pt x="17798" y="3962"/>
                  </a:moveTo>
                  <a:cubicBezTo>
                    <a:pt x="17903" y="3962"/>
                    <a:pt x="17987" y="3878"/>
                    <a:pt x="17990" y="3773"/>
                  </a:cubicBezTo>
                  <a:lnTo>
                    <a:pt x="17990" y="3646"/>
                  </a:lnTo>
                  <a:cubicBezTo>
                    <a:pt x="17990" y="3542"/>
                    <a:pt x="17905" y="3457"/>
                    <a:pt x="17801" y="3454"/>
                  </a:cubicBezTo>
                  <a:cubicBezTo>
                    <a:pt x="17697" y="3454"/>
                    <a:pt x="17612" y="3539"/>
                    <a:pt x="17609" y="3643"/>
                  </a:cubicBezTo>
                  <a:lnTo>
                    <a:pt x="17609" y="3770"/>
                  </a:lnTo>
                  <a:cubicBezTo>
                    <a:pt x="17606" y="3878"/>
                    <a:pt x="17691" y="3962"/>
                    <a:pt x="17798" y="3962"/>
                  </a:cubicBezTo>
                  <a:close/>
                  <a:moveTo>
                    <a:pt x="17801" y="1891"/>
                  </a:moveTo>
                  <a:cubicBezTo>
                    <a:pt x="17905" y="1891"/>
                    <a:pt x="17990" y="1806"/>
                    <a:pt x="17993" y="1702"/>
                  </a:cubicBezTo>
                  <a:lnTo>
                    <a:pt x="17993" y="1575"/>
                  </a:lnTo>
                  <a:cubicBezTo>
                    <a:pt x="17993" y="1470"/>
                    <a:pt x="17908" y="1386"/>
                    <a:pt x="17804" y="1383"/>
                  </a:cubicBezTo>
                  <a:cubicBezTo>
                    <a:pt x="17699" y="1383"/>
                    <a:pt x="17615" y="1468"/>
                    <a:pt x="17612" y="1572"/>
                  </a:cubicBezTo>
                  <a:lnTo>
                    <a:pt x="17612" y="1699"/>
                  </a:lnTo>
                  <a:cubicBezTo>
                    <a:pt x="17609" y="1803"/>
                    <a:pt x="17697" y="1888"/>
                    <a:pt x="17801" y="1891"/>
                  </a:cubicBezTo>
                  <a:close/>
                  <a:moveTo>
                    <a:pt x="18126" y="4386"/>
                  </a:moveTo>
                  <a:cubicBezTo>
                    <a:pt x="18126" y="4490"/>
                    <a:pt x="18210" y="4575"/>
                    <a:pt x="18315" y="4577"/>
                  </a:cubicBezTo>
                  <a:cubicBezTo>
                    <a:pt x="18419" y="4577"/>
                    <a:pt x="18504" y="4493"/>
                    <a:pt x="18506" y="4388"/>
                  </a:cubicBezTo>
                  <a:lnTo>
                    <a:pt x="18506" y="3632"/>
                  </a:lnTo>
                  <a:cubicBezTo>
                    <a:pt x="18506" y="3528"/>
                    <a:pt x="18422" y="3443"/>
                    <a:pt x="18317" y="3440"/>
                  </a:cubicBezTo>
                  <a:cubicBezTo>
                    <a:pt x="18213" y="3440"/>
                    <a:pt x="18128" y="3525"/>
                    <a:pt x="18126" y="3629"/>
                  </a:cubicBezTo>
                  <a:lnTo>
                    <a:pt x="18126" y="4386"/>
                  </a:lnTo>
                  <a:close/>
                  <a:moveTo>
                    <a:pt x="18128" y="2311"/>
                  </a:moveTo>
                  <a:cubicBezTo>
                    <a:pt x="18128" y="2416"/>
                    <a:pt x="18213" y="2500"/>
                    <a:pt x="18317" y="2503"/>
                  </a:cubicBezTo>
                  <a:cubicBezTo>
                    <a:pt x="18422" y="2503"/>
                    <a:pt x="18506" y="2419"/>
                    <a:pt x="18509" y="2314"/>
                  </a:cubicBezTo>
                  <a:lnTo>
                    <a:pt x="18509" y="1558"/>
                  </a:lnTo>
                  <a:cubicBezTo>
                    <a:pt x="18509" y="1453"/>
                    <a:pt x="18425" y="1369"/>
                    <a:pt x="18320" y="1366"/>
                  </a:cubicBezTo>
                  <a:cubicBezTo>
                    <a:pt x="18216" y="1366"/>
                    <a:pt x="18131" y="1451"/>
                    <a:pt x="18128" y="1555"/>
                  </a:cubicBezTo>
                  <a:lnTo>
                    <a:pt x="18128" y="2311"/>
                  </a:lnTo>
                  <a:close/>
                  <a:moveTo>
                    <a:pt x="18317" y="3257"/>
                  </a:moveTo>
                  <a:cubicBezTo>
                    <a:pt x="18422" y="3257"/>
                    <a:pt x="18506" y="3172"/>
                    <a:pt x="18509" y="3068"/>
                  </a:cubicBezTo>
                  <a:lnTo>
                    <a:pt x="18509" y="2941"/>
                  </a:lnTo>
                  <a:cubicBezTo>
                    <a:pt x="18509" y="2836"/>
                    <a:pt x="18425" y="2752"/>
                    <a:pt x="18320" y="2749"/>
                  </a:cubicBezTo>
                  <a:cubicBezTo>
                    <a:pt x="18216" y="2749"/>
                    <a:pt x="18131" y="2833"/>
                    <a:pt x="18128" y="2938"/>
                  </a:cubicBezTo>
                  <a:lnTo>
                    <a:pt x="18128" y="3065"/>
                  </a:lnTo>
                  <a:cubicBezTo>
                    <a:pt x="18126" y="3169"/>
                    <a:pt x="18210" y="3257"/>
                    <a:pt x="18317" y="3257"/>
                  </a:cubicBezTo>
                  <a:close/>
                  <a:moveTo>
                    <a:pt x="18320" y="1219"/>
                  </a:moveTo>
                  <a:cubicBezTo>
                    <a:pt x="18425" y="1219"/>
                    <a:pt x="18509" y="1135"/>
                    <a:pt x="18512" y="1030"/>
                  </a:cubicBezTo>
                  <a:lnTo>
                    <a:pt x="18512" y="903"/>
                  </a:lnTo>
                  <a:cubicBezTo>
                    <a:pt x="18512" y="799"/>
                    <a:pt x="18427" y="714"/>
                    <a:pt x="18323" y="711"/>
                  </a:cubicBezTo>
                  <a:cubicBezTo>
                    <a:pt x="18219" y="711"/>
                    <a:pt x="18134" y="796"/>
                    <a:pt x="18131" y="900"/>
                  </a:cubicBezTo>
                  <a:lnTo>
                    <a:pt x="18131" y="1027"/>
                  </a:lnTo>
                  <a:cubicBezTo>
                    <a:pt x="18128" y="1132"/>
                    <a:pt x="18213" y="1219"/>
                    <a:pt x="18320" y="1219"/>
                  </a:cubicBezTo>
                  <a:close/>
                  <a:moveTo>
                    <a:pt x="19150" y="4402"/>
                  </a:moveTo>
                  <a:cubicBezTo>
                    <a:pt x="19150" y="4507"/>
                    <a:pt x="19235" y="4592"/>
                    <a:pt x="19339" y="4594"/>
                  </a:cubicBezTo>
                  <a:cubicBezTo>
                    <a:pt x="19443" y="4594"/>
                    <a:pt x="19528" y="4510"/>
                    <a:pt x="19531" y="4405"/>
                  </a:cubicBezTo>
                  <a:lnTo>
                    <a:pt x="19531" y="3649"/>
                  </a:lnTo>
                  <a:cubicBezTo>
                    <a:pt x="19531" y="3545"/>
                    <a:pt x="19446" y="3460"/>
                    <a:pt x="19342" y="3457"/>
                  </a:cubicBezTo>
                  <a:cubicBezTo>
                    <a:pt x="19237" y="3457"/>
                    <a:pt x="19153" y="3542"/>
                    <a:pt x="19150" y="3646"/>
                  </a:cubicBezTo>
                  <a:lnTo>
                    <a:pt x="19150" y="4402"/>
                  </a:lnTo>
                  <a:close/>
                  <a:moveTo>
                    <a:pt x="19156" y="2328"/>
                  </a:moveTo>
                  <a:cubicBezTo>
                    <a:pt x="19156" y="2433"/>
                    <a:pt x="19240" y="2517"/>
                    <a:pt x="19345" y="2520"/>
                  </a:cubicBezTo>
                  <a:cubicBezTo>
                    <a:pt x="19449" y="2520"/>
                    <a:pt x="19534" y="2435"/>
                    <a:pt x="19537" y="2331"/>
                  </a:cubicBezTo>
                  <a:lnTo>
                    <a:pt x="19537" y="1575"/>
                  </a:lnTo>
                  <a:cubicBezTo>
                    <a:pt x="19537" y="1470"/>
                    <a:pt x="19452" y="1386"/>
                    <a:pt x="19347" y="1383"/>
                  </a:cubicBezTo>
                  <a:cubicBezTo>
                    <a:pt x="19243" y="1383"/>
                    <a:pt x="19158" y="1468"/>
                    <a:pt x="19156" y="1572"/>
                  </a:cubicBezTo>
                  <a:lnTo>
                    <a:pt x="19156" y="2328"/>
                  </a:lnTo>
                  <a:close/>
                  <a:moveTo>
                    <a:pt x="19345" y="3274"/>
                  </a:moveTo>
                  <a:cubicBezTo>
                    <a:pt x="19449" y="3274"/>
                    <a:pt x="19534" y="3189"/>
                    <a:pt x="19537" y="3085"/>
                  </a:cubicBezTo>
                  <a:lnTo>
                    <a:pt x="19537" y="2958"/>
                  </a:lnTo>
                  <a:cubicBezTo>
                    <a:pt x="19537" y="2853"/>
                    <a:pt x="19452" y="2768"/>
                    <a:pt x="19347" y="2766"/>
                  </a:cubicBezTo>
                  <a:cubicBezTo>
                    <a:pt x="19243" y="2766"/>
                    <a:pt x="19158" y="2850"/>
                    <a:pt x="19156" y="2955"/>
                  </a:cubicBezTo>
                  <a:lnTo>
                    <a:pt x="19156" y="3082"/>
                  </a:lnTo>
                  <a:cubicBezTo>
                    <a:pt x="19153" y="3186"/>
                    <a:pt x="19237" y="3271"/>
                    <a:pt x="19345" y="3274"/>
                  </a:cubicBezTo>
                  <a:close/>
                  <a:moveTo>
                    <a:pt x="19347" y="1236"/>
                  </a:moveTo>
                  <a:cubicBezTo>
                    <a:pt x="19452" y="1236"/>
                    <a:pt x="19537" y="1151"/>
                    <a:pt x="19539" y="1047"/>
                  </a:cubicBezTo>
                  <a:lnTo>
                    <a:pt x="19539" y="920"/>
                  </a:lnTo>
                  <a:cubicBezTo>
                    <a:pt x="19539" y="816"/>
                    <a:pt x="19455" y="731"/>
                    <a:pt x="19350" y="728"/>
                  </a:cubicBezTo>
                  <a:cubicBezTo>
                    <a:pt x="19246" y="728"/>
                    <a:pt x="19161" y="813"/>
                    <a:pt x="19158" y="917"/>
                  </a:cubicBezTo>
                  <a:lnTo>
                    <a:pt x="19158" y="1044"/>
                  </a:lnTo>
                  <a:cubicBezTo>
                    <a:pt x="19156" y="1149"/>
                    <a:pt x="19240" y="1233"/>
                    <a:pt x="19347" y="1236"/>
                  </a:cubicBezTo>
                  <a:close/>
                  <a:moveTo>
                    <a:pt x="19692" y="985"/>
                  </a:moveTo>
                  <a:cubicBezTo>
                    <a:pt x="19692" y="1089"/>
                    <a:pt x="19776" y="1174"/>
                    <a:pt x="19881" y="1177"/>
                  </a:cubicBezTo>
                  <a:cubicBezTo>
                    <a:pt x="19985" y="1177"/>
                    <a:pt x="20070" y="1092"/>
                    <a:pt x="20073" y="988"/>
                  </a:cubicBezTo>
                  <a:lnTo>
                    <a:pt x="20073" y="231"/>
                  </a:lnTo>
                  <a:cubicBezTo>
                    <a:pt x="20073" y="127"/>
                    <a:pt x="19988" y="42"/>
                    <a:pt x="19884" y="40"/>
                  </a:cubicBezTo>
                  <a:cubicBezTo>
                    <a:pt x="19779" y="40"/>
                    <a:pt x="19695" y="124"/>
                    <a:pt x="19692" y="229"/>
                  </a:cubicBezTo>
                  <a:lnTo>
                    <a:pt x="19692" y="985"/>
                  </a:lnTo>
                  <a:close/>
                  <a:moveTo>
                    <a:pt x="19689" y="3028"/>
                  </a:moveTo>
                  <a:cubicBezTo>
                    <a:pt x="19689" y="3133"/>
                    <a:pt x="19774" y="3217"/>
                    <a:pt x="19878" y="3220"/>
                  </a:cubicBezTo>
                  <a:cubicBezTo>
                    <a:pt x="19982" y="3220"/>
                    <a:pt x="20067" y="3135"/>
                    <a:pt x="20070" y="3031"/>
                  </a:cubicBezTo>
                  <a:lnTo>
                    <a:pt x="20070" y="2275"/>
                  </a:lnTo>
                  <a:cubicBezTo>
                    <a:pt x="20070" y="2170"/>
                    <a:pt x="19985" y="2086"/>
                    <a:pt x="19881" y="2083"/>
                  </a:cubicBezTo>
                  <a:cubicBezTo>
                    <a:pt x="19776" y="2083"/>
                    <a:pt x="19692" y="2167"/>
                    <a:pt x="19689" y="2272"/>
                  </a:cubicBezTo>
                  <a:lnTo>
                    <a:pt x="19689" y="3028"/>
                  </a:lnTo>
                  <a:close/>
                  <a:moveTo>
                    <a:pt x="19878" y="3965"/>
                  </a:moveTo>
                  <a:cubicBezTo>
                    <a:pt x="19982" y="3965"/>
                    <a:pt x="20067" y="3880"/>
                    <a:pt x="20070" y="3776"/>
                  </a:cubicBezTo>
                  <a:lnTo>
                    <a:pt x="20070" y="3649"/>
                  </a:lnTo>
                  <a:cubicBezTo>
                    <a:pt x="20070" y="3545"/>
                    <a:pt x="19985" y="3460"/>
                    <a:pt x="19881" y="3457"/>
                  </a:cubicBezTo>
                  <a:cubicBezTo>
                    <a:pt x="19776" y="3457"/>
                    <a:pt x="19692" y="3542"/>
                    <a:pt x="19689" y="3646"/>
                  </a:cubicBezTo>
                  <a:lnTo>
                    <a:pt x="19689" y="3773"/>
                  </a:lnTo>
                  <a:cubicBezTo>
                    <a:pt x="19689" y="3878"/>
                    <a:pt x="19774" y="3965"/>
                    <a:pt x="19878" y="3965"/>
                  </a:cubicBezTo>
                  <a:close/>
                  <a:moveTo>
                    <a:pt x="19881" y="1891"/>
                  </a:moveTo>
                  <a:cubicBezTo>
                    <a:pt x="19985" y="1891"/>
                    <a:pt x="20070" y="1806"/>
                    <a:pt x="20073" y="1702"/>
                  </a:cubicBezTo>
                  <a:lnTo>
                    <a:pt x="20073" y="1575"/>
                  </a:lnTo>
                  <a:cubicBezTo>
                    <a:pt x="20073" y="1470"/>
                    <a:pt x="19988" y="1386"/>
                    <a:pt x="19884" y="1383"/>
                  </a:cubicBezTo>
                  <a:cubicBezTo>
                    <a:pt x="19779" y="1383"/>
                    <a:pt x="19695" y="1468"/>
                    <a:pt x="19692" y="1572"/>
                  </a:cubicBezTo>
                  <a:lnTo>
                    <a:pt x="19692" y="1699"/>
                  </a:lnTo>
                  <a:cubicBezTo>
                    <a:pt x="19692" y="1806"/>
                    <a:pt x="19776" y="1891"/>
                    <a:pt x="19881" y="1891"/>
                  </a:cubicBezTo>
                  <a:close/>
                </a:path>
              </a:pathLst>
            </a:custGeom>
            <a:solidFill>
              <a:srgbClr val="B2292E"/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5" name="Title 7"/>
          <p:cNvSpPr>
            <a:spLocks noGrp="1"/>
          </p:cNvSpPr>
          <p:nvPr>
            <p:ph type="title" hasCustomPrompt="1"/>
          </p:nvPr>
        </p:nvSpPr>
        <p:spPr bwMode="black">
          <a:xfrm>
            <a:off x="443997" y="2836507"/>
            <a:ext cx="8257032" cy="960120"/>
          </a:xfrm>
        </p:spPr>
        <p:txBody>
          <a:bodyPr anchor="t" anchorCtr="0"/>
          <a:lstStyle>
            <a:lvl1pPr marL="0" indent="0" algn="l" defTabSz="68421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200" b="0" i="0" u="none" kern="1200" spc="0" baseline="0" dirty="0">
                <a:solidFill>
                  <a:schemeClr val="bg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46" name="Freeform 1">
            <a:extLst>
              <a:ext uri="{FF2B5EF4-FFF2-40B4-BE49-F238E27FC236}">
                <a16:creationId xmlns:a16="http://schemas.microsoft.com/office/drawing/2014/main" id="{0FE57CC4-F070-4281-B24B-61274A10490F}"/>
              </a:ext>
            </a:extLst>
          </p:cNvPr>
          <p:cNvSpPr>
            <a:spLocks noChangeAspect="1" noChangeArrowheads="1"/>
          </p:cNvSpPr>
          <p:nvPr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8385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gue Demo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9C9EE57-1387-4AD0-9C9F-15F2B39B4228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DB12BF-C24E-4D99-BB02-359C403E200C}"/>
                </a:ext>
              </a:extLst>
            </p:cNvPr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">
              <a:extLst>
                <a:ext uri="{FF2B5EF4-FFF2-40B4-BE49-F238E27FC236}">
                  <a16:creationId xmlns:a16="http://schemas.microsoft.com/office/drawing/2014/main" id="{F9A4A714-2D5D-4418-ABBF-16A2233488B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" y="435452"/>
              <a:ext cx="9025128" cy="2065952"/>
            </a:xfrm>
            <a:custGeom>
              <a:avLst/>
              <a:gdLst>
                <a:gd name="T0" fmla="*/ 4524 w 20074"/>
                <a:gd name="T1" fmla="*/ 3731 h 4595"/>
                <a:gd name="T2" fmla="*/ 706 w 20074"/>
                <a:gd name="T3" fmla="*/ 1349 h 4595"/>
                <a:gd name="T4" fmla="*/ 709 w 20074"/>
                <a:gd name="T5" fmla="*/ 691 h 4595"/>
                <a:gd name="T6" fmla="*/ 3 w 20074"/>
                <a:gd name="T7" fmla="*/ 2232 h 4595"/>
                <a:gd name="T8" fmla="*/ 6409 w 20074"/>
                <a:gd name="T9" fmla="*/ 2055 h 4595"/>
                <a:gd name="T10" fmla="*/ 1047 w 20074"/>
                <a:gd name="T11" fmla="*/ 2994 h 4595"/>
                <a:gd name="T12" fmla="*/ 1237 w 20074"/>
                <a:gd name="T13" fmla="*/ 3928 h 4595"/>
                <a:gd name="T14" fmla="*/ 1555 w 20074"/>
                <a:gd name="T15" fmla="*/ 1538 h 4595"/>
                <a:gd name="T16" fmla="*/ 1555 w 20074"/>
                <a:gd name="T17" fmla="*/ 2921 h 4595"/>
                <a:gd name="T18" fmla="*/ 2777 w 20074"/>
                <a:gd name="T19" fmla="*/ 2732 h 4595"/>
                <a:gd name="T20" fmla="*/ 3486 w 20074"/>
                <a:gd name="T21" fmla="*/ 3615 h 4595"/>
                <a:gd name="T22" fmla="*/ 3822 w 20074"/>
                <a:gd name="T23" fmla="*/ 2489 h 4595"/>
                <a:gd name="T24" fmla="*/ 3824 w 20074"/>
                <a:gd name="T25" fmla="*/ 1205 h 4595"/>
                <a:gd name="T26" fmla="*/ 4660 w 20074"/>
                <a:gd name="T27" fmla="*/ 4374 h 4595"/>
                <a:gd name="T28" fmla="*/ 4662 w 20074"/>
                <a:gd name="T29" fmla="*/ 3051 h 4595"/>
                <a:gd name="T30" fmla="*/ 5376 w 20074"/>
                <a:gd name="T31" fmla="*/ 11 h 4595"/>
                <a:gd name="T32" fmla="*/ 5374 w 20074"/>
                <a:gd name="T33" fmla="*/ 3435 h 4595"/>
                <a:gd name="T34" fmla="*/ 6079 w 20074"/>
                <a:gd name="T35" fmla="*/ 4369 h 4595"/>
                <a:gd name="T36" fmla="*/ 6082 w 20074"/>
                <a:gd name="T37" fmla="*/ 3045 h 4595"/>
                <a:gd name="T38" fmla="*/ 8667 w 20074"/>
                <a:gd name="T39" fmla="*/ 2249 h 4595"/>
                <a:gd name="T40" fmla="*/ 10740 w 20074"/>
                <a:gd name="T41" fmla="*/ 2241 h 4595"/>
                <a:gd name="T42" fmla="*/ 6728 w 20074"/>
                <a:gd name="T43" fmla="*/ 1552 h 4595"/>
                <a:gd name="T44" fmla="*/ 6731 w 20074"/>
                <a:gd name="T45" fmla="*/ 895 h 4595"/>
                <a:gd name="T46" fmla="*/ 12428 w 20074"/>
                <a:gd name="T47" fmla="*/ 3762 h 4595"/>
                <a:gd name="T48" fmla="*/ 7643 w 20074"/>
                <a:gd name="T49" fmla="*/ 3011 h 4595"/>
                <a:gd name="T50" fmla="*/ 7645 w 20074"/>
                <a:gd name="T51" fmla="*/ 1679 h 4595"/>
                <a:gd name="T52" fmla="*/ 7767 w 20074"/>
                <a:gd name="T53" fmla="*/ 4383 h 4595"/>
                <a:gd name="T54" fmla="*/ 7959 w 20074"/>
                <a:gd name="T55" fmla="*/ 3254 h 4595"/>
                <a:gd name="T56" fmla="*/ 8800 w 20074"/>
                <a:gd name="T57" fmla="*/ 3062 h 4595"/>
                <a:gd name="T58" fmla="*/ 9319 w 20074"/>
                <a:gd name="T59" fmla="*/ 3626 h 4595"/>
                <a:gd name="T60" fmla="*/ 10227 w 20074"/>
                <a:gd name="T61" fmla="*/ 1558 h 4595"/>
                <a:gd name="T62" fmla="*/ 10229 w 20074"/>
                <a:gd name="T63" fmla="*/ 903 h 4595"/>
                <a:gd name="T64" fmla="*/ 11065 w 20074"/>
                <a:gd name="T65" fmla="*/ 2506 h 4595"/>
                <a:gd name="T66" fmla="*/ 11068 w 20074"/>
                <a:gd name="T67" fmla="*/ 1219 h 4595"/>
                <a:gd name="T68" fmla="*/ 11398 w 20074"/>
                <a:gd name="T69" fmla="*/ 971 h 4595"/>
                <a:gd name="T70" fmla="*/ 11395 w 20074"/>
                <a:gd name="T71" fmla="*/ 3765 h 4595"/>
                <a:gd name="T72" fmla="*/ 12103 w 20074"/>
                <a:gd name="T73" fmla="*/ 3435 h 4595"/>
                <a:gd name="T74" fmla="*/ 12106 w 20074"/>
                <a:gd name="T75" fmla="*/ 2740 h 4595"/>
                <a:gd name="T76" fmla="*/ 14499 w 20074"/>
                <a:gd name="T77" fmla="*/ 2252 h 4595"/>
                <a:gd name="T78" fmla="*/ 13128 w 20074"/>
                <a:gd name="T79" fmla="*/ 4580 h 4595"/>
                <a:gd name="T80" fmla="*/ 13130 w 20074"/>
                <a:gd name="T81" fmla="*/ 3260 h 4595"/>
                <a:gd name="T82" fmla="*/ 13133 w 20074"/>
                <a:gd name="T83" fmla="*/ 1222 h 4595"/>
                <a:gd name="T84" fmla="*/ 18837 w 20074"/>
                <a:gd name="T85" fmla="*/ 2074 h 4595"/>
                <a:gd name="T86" fmla="*/ 13859 w 20074"/>
                <a:gd name="T87" fmla="*/ 217 h 4595"/>
                <a:gd name="T88" fmla="*/ 13856 w 20074"/>
                <a:gd name="T89" fmla="*/ 3635 h 4595"/>
                <a:gd name="T90" fmla="*/ 14172 w 20074"/>
                <a:gd name="T91" fmla="*/ 2509 h 4595"/>
                <a:gd name="T92" fmla="*/ 14172 w 20074"/>
                <a:gd name="T93" fmla="*/ 3260 h 4595"/>
                <a:gd name="T94" fmla="*/ 15013 w 20074"/>
                <a:gd name="T95" fmla="*/ 2317 h 4595"/>
                <a:gd name="T96" fmla="*/ 15532 w 20074"/>
                <a:gd name="T97" fmla="*/ 2261 h 4595"/>
                <a:gd name="T98" fmla="*/ 15535 w 20074"/>
                <a:gd name="T99" fmla="*/ 1561 h 4595"/>
                <a:gd name="T100" fmla="*/ 16252 w 20074"/>
                <a:gd name="T101" fmla="*/ 2754 h 4595"/>
                <a:gd name="T102" fmla="*/ 17468 w 20074"/>
                <a:gd name="T103" fmla="*/ 4397 h 4595"/>
                <a:gd name="T104" fmla="*/ 17471 w 20074"/>
                <a:gd name="T105" fmla="*/ 3076 h 4595"/>
                <a:gd name="T106" fmla="*/ 17612 w 20074"/>
                <a:gd name="T107" fmla="*/ 976 h 4595"/>
                <a:gd name="T108" fmla="*/ 17609 w 20074"/>
                <a:gd name="T109" fmla="*/ 3022 h 4595"/>
                <a:gd name="T110" fmla="*/ 17612 w 20074"/>
                <a:gd name="T111" fmla="*/ 1699 h 4595"/>
                <a:gd name="T112" fmla="*/ 18320 w 20074"/>
                <a:gd name="T113" fmla="*/ 1366 h 4595"/>
                <a:gd name="T114" fmla="*/ 18323 w 20074"/>
                <a:gd name="T115" fmla="*/ 711 h 4595"/>
                <a:gd name="T116" fmla="*/ 19537 w 20074"/>
                <a:gd name="T117" fmla="*/ 2331 h 4595"/>
                <a:gd name="T118" fmla="*/ 19539 w 20074"/>
                <a:gd name="T119" fmla="*/ 1047 h 4595"/>
                <a:gd name="T120" fmla="*/ 19689 w 20074"/>
                <a:gd name="T121" fmla="*/ 3028 h 4595"/>
                <a:gd name="T122" fmla="*/ 19878 w 20074"/>
                <a:gd name="T123" fmla="*/ 3965 h 4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074" h="4595">
                  <a:moveTo>
                    <a:pt x="2450" y="3739"/>
                  </a:moveTo>
                  <a:cubicBezTo>
                    <a:pt x="2450" y="3844"/>
                    <a:pt x="2365" y="3928"/>
                    <a:pt x="2258" y="3928"/>
                  </a:cubicBezTo>
                  <a:cubicBezTo>
                    <a:pt x="2154" y="3928"/>
                    <a:pt x="2069" y="3844"/>
                    <a:pt x="2069" y="3736"/>
                  </a:cubicBezTo>
                  <a:lnTo>
                    <a:pt x="2072" y="2232"/>
                  </a:lnTo>
                  <a:cubicBezTo>
                    <a:pt x="2072" y="2128"/>
                    <a:pt x="2157" y="2043"/>
                    <a:pt x="2264" y="2043"/>
                  </a:cubicBezTo>
                  <a:cubicBezTo>
                    <a:pt x="2368" y="2043"/>
                    <a:pt x="2453" y="2128"/>
                    <a:pt x="2453" y="2235"/>
                  </a:cubicBezTo>
                  <a:lnTo>
                    <a:pt x="2450" y="3739"/>
                  </a:lnTo>
                  <a:close/>
                  <a:moveTo>
                    <a:pt x="4527" y="2227"/>
                  </a:moveTo>
                  <a:cubicBezTo>
                    <a:pt x="4527" y="2122"/>
                    <a:pt x="4442" y="2038"/>
                    <a:pt x="4338" y="2035"/>
                  </a:cubicBezTo>
                  <a:cubicBezTo>
                    <a:pt x="4234" y="2035"/>
                    <a:pt x="4149" y="2119"/>
                    <a:pt x="4146" y="2224"/>
                  </a:cubicBezTo>
                  <a:lnTo>
                    <a:pt x="4143" y="3728"/>
                  </a:lnTo>
                  <a:cubicBezTo>
                    <a:pt x="4143" y="3832"/>
                    <a:pt x="4228" y="3917"/>
                    <a:pt x="4332" y="3920"/>
                  </a:cubicBezTo>
                  <a:cubicBezTo>
                    <a:pt x="4437" y="3920"/>
                    <a:pt x="4521" y="3835"/>
                    <a:pt x="4524" y="3731"/>
                  </a:cubicBezTo>
                  <a:lnTo>
                    <a:pt x="4527" y="2227"/>
                  </a:lnTo>
                  <a:close/>
                  <a:moveTo>
                    <a:pt x="511" y="4366"/>
                  </a:moveTo>
                  <a:cubicBezTo>
                    <a:pt x="511" y="4470"/>
                    <a:pt x="596" y="4555"/>
                    <a:pt x="700" y="4558"/>
                  </a:cubicBezTo>
                  <a:cubicBezTo>
                    <a:pt x="805" y="4558"/>
                    <a:pt x="889" y="4473"/>
                    <a:pt x="892" y="4369"/>
                  </a:cubicBezTo>
                  <a:lnTo>
                    <a:pt x="892" y="3612"/>
                  </a:lnTo>
                  <a:cubicBezTo>
                    <a:pt x="892" y="3508"/>
                    <a:pt x="808" y="3423"/>
                    <a:pt x="703" y="3420"/>
                  </a:cubicBezTo>
                  <a:cubicBezTo>
                    <a:pt x="599" y="3420"/>
                    <a:pt x="514" y="3505"/>
                    <a:pt x="511" y="3609"/>
                  </a:cubicBezTo>
                  <a:lnTo>
                    <a:pt x="511" y="4366"/>
                  </a:lnTo>
                  <a:close/>
                  <a:moveTo>
                    <a:pt x="514" y="2294"/>
                  </a:moveTo>
                  <a:cubicBezTo>
                    <a:pt x="514" y="2399"/>
                    <a:pt x="599" y="2483"/>
                    <a:pt x="703" y="2486"/>
                  </a:cubicBezTo>
                  <a:cubicBezTo>
                    <a:pt x="808" y="2486"/>
                    <a:pt x="892" y="2402"/>
                    <a:pt x="895" y="2297"/>
                  </a:cubicBezTo>
                  <a:lnTo>
                    <a:pt x="895" y="1541"/>
                  </a:lnTo>
                  <a:cubicBezTo>
                    <a:pt x="895" y="1436"/>
                    <a:pt x="810" y="1352"/>
                    <a:pt x="706" y="1349"/>
                  </a:cubicBezTo>
                  <a:cubicBezTo>
                    <a:pt x="602" y="1349"/>
                    <a:pt x="517" y="1434"/>
                    <a:pt x="514" y="1538"/>
                  </a:cubicBezTo>
                  <a:lnTo>
                    <a:pt x="514" y="2294"/>
                  </a:lnTo>
                  <a:close/>
                  <a:moveTo>
                    <a:pt x="703" y="3237"/>
                  </a:moveTo>
                  <a:cubicBezTo>
                    <a:pt x="808" y="3237"/>
                    <a:pt x="892" y="3152"/>
                    <a:pt x="895" y="3048"/>
                  </a:cubicBezTo>
                  <a:lnTo>
                    <a:pt x="895" y="2921"/>
                  </a:lnTo>
                  <a:cubicBezTo>
                    <a:pt x="895" y="2816"/>
                    <a:pt x="810" y="2732"/>
                    <a:pt x="706" y="2729"/>
                  </a:cubicBezTo>
                  <a:cubicBezTo>
                    <a:pt x="602" y="2729"/>
                    <a:pt x="517" y="2814"/>
                    <a:pt x="514" y="2918"/>
                  </a:cubicBezTo>
                  <a:lnTo>
                    <a:pt x="514" y="3045"/>
                  </a:lnTo>
                  <a:cubicBezTo>
                    <a:pt x="511" y="3152"/>
                    <a:pt x="596" y="3237"/>
                    <a:pt x="703" y="3237"/>
                  </a:cubicBezTo>
                  <a:close/>
                  <a:moveTo>
                    <a:pt x="706" y="1199"/>
                  </a:moveTo>
                  <a:cubicBezTo>
                    <a:pt x="810" y="1199"/>
                    <a:pt x="895" y="1115"/>
                    <a:pt x="898" y="1010"/>
                  </a:cubicBezTo>
                  <a:lnTo>
                    <a:pt x="898" y="883"/>
                  </a:lnTo>
                  <a:cubicBezTo>
                    <a:pt x="898" y="779"/>
                    <a:pt x="813" y="694"/>
                    <a:pt x="709" y="691"/>
                  </a:cubicBezTo>
                  <a:cubicBezTo>
                    <a:pt x="604" y="691"/>
                    <a:pt x="520" y="776"/>
                    <a:pt x="517" y="881"/>
                  </a:cubicBezTo>
                  <a:lnTo>
                    <a:pt x="517" y="1008"/>
                  </a:lnTo>
                  <a:cubicBezTo>
                    <a:pt x="514" y="1115"/>
                    <a:pt x="602" y="1199"/>
                    <a:pt x="706" y="1199"/>
                  </a:cubicBezTo>
                  <a:close/>
                  <a:moveTo>
                    <a:pt x="387" y="192"/>
                  </a:moveTo>
                  <a:cubicBezTo>
                    <a:pt x="387" y="88"/>
                    <a:pt x="302" y="3"/>
                    <a:pt x="198" y="0"/>
                  </a:cubicBezTo>
                  <a:cubicBezTo>
                    <a:pt x="94" y="0"/>
                    <a:pt x="9" y="85"/>
                    <a:pt x="6" y="189"/>
                  </a:cubicBezTo>
                  <a:lnTo>
                    <a:pt x="6" y="1696"/>
                  </a:lnTo>
                  <a:cubicBezTo>
                    <a:pt x="6" y="1801"/>
                    <a:pt x="91" y="1885"/>
                    <a:pt x="195" y="1888"/>
                  </a:cubicBezTo>
                  <a:cubicBezTo>
                    <a:pt x="300" y="1888"/>
                    <a:pt x="384" y="1803"/>
                    <a:pt x="387" y="1699"/>
                  </a:cubicBezTo>
                  <a:lnTo>
                    <a:pt x="387" y="192"/>
                  </a:lnTo>
                  <a:close/>
                  <a:moveTo>
                    <a:pt x="384" y="2235"/>
                  </a:moveTo>
                  <a:cubicBezTo>
                    <a:pt x="384" y="2131"/>
                    <a:pt x="300" y="2046"/>
                    <a:pt x="195" y="2043"/>
                  </a:cubicBezTo>
                  <a:cubicBezTo>
                    <a:pt x="91" y="2043"/>
                    <a:pt x="6" y="2128"/>
                    <a:pt x="3" y="2232"/>
                  </a:cubicBezTo>
                  <a:lnTo>
                    <a:pt x="0" y="3736"/>
                  </a:lnTo>
                  <a:cubicBezTo>
                    <a:pt x="0" y="3841"/>
                    <a:pt x="85" y="3926"/>
                    <a:pt x="190" y="3928"/>
                  </a:cubicBezTo>
                  <a:cubicBezTo>
                    <a:pt x="294" y="3928"/>
                    <a:pt x="379" y="3844"/>
                    <a:pt x="381" y="3739"/>
                  </a:cubicBezTo>
                  <a:lnTo>
                    <a:pt x="384" y="2235"/>
                  </a:lnTo>
                  <a:close/>
                  <a:moveTo>
                    <a:pt x="6601" y="200"/>
                  </a:moveTo>
                  <a:cubicBezTo>
                    <a:pt x="6601" y="96"/>
                    <a:pt x="6517" y="11"/>
                    <a:pt x="6412" y="8"/>
                  </a:cubicBezTo>
                  <a:cubicBezTo>
                    <a:pt x="6308" y="8"/>
                    <a:pt x="6223" y="93"/>
                    <a:pt x="6220" y="198"/>
                  </a:cubicBezTo>
                  <a:lnTo>
                    <a:pt x="6217" y="1702"/>
                  </a:lnTo>
                  <a:cubicBezTo>
                    <a:pt x="6217" y="1806"/>
                    <a:pt x="6302" y="1891"/>
                    <a:pt x="6407" y="1894"/>
                  </a:cubicBezTo>
                  <a:cubicBezTo>
                    <a:pt x="6511" y="1894"/>
                    <a:pt x="6596" y="1809"/>
                    <a:pt x="6598" y="1705"/>
                  </a:cubicBezTo>
                  <a:lnTo>
                    <a:pt x="6601" y="200"/>
                  </a:lnTo>
                  <a:close/>
                  <a:moveTo>
                    <a:pt x="6598" y="2246"/>
                  </a:moveTo>
                  <a:cubicBezTo>
                    <a:pt x="6598" y="2142"/>
                    <a:pt x="6514" y="2057"/>
                    <a:pt x="6409" y="2055"/>
                  </a:cubicBezTo>
                  <a:cubicBezTo>
                    <a:pt x="6305" y="2055"/>
                    <a:pt x="6220" y="2139"/>
                    <a:pt x="6217" y="2244"/>
                  </a:cubicBezTo>
                  <a:lnTo>
                    <a:pt x="6215" y="3748"/>
                  </a:lnTo>
                  <a:cubicBezTo>
                    <a:pt x="6215" y="3852"/>
                    <a:pt x="6299" y="3937"/>
                    <a:pt x="6404" y="3940"/>
                  </a:cubicBezTo>
                  <a:cubicBezTo>
                    <a:pt x="6508" y="3940"/>
                    <a:pt x="6593" y="3855"/>
                    <a:pt x="6596" y="3751"/>
                  </a:cubicBezTo>
                  <a:lnTo>
                    <a:pt x="6598" y="2246"/>
                  </a:lnTo>
                  <a:close/>
                  <a:moveTo>
                    <a:pt x="1050" y="951"/>
                  </a:moveTo>
                  <a:cubicBezTo>
                    <a:pt x="1050" y="1055"/>
                    <a:pt x="1135" y="1140"/>
                    <a:pt x="1239" y="1143"/>
                  </a:cubicBezTo>
                  <a:cubicBezTo>
                    <a:pt x="1344" y="1143"/>
                    <a:pt x="1428" y="1058"/>
                    <a:pt x="1431" y="954"/>
                  </a:cubicBezTo>
                  <a:lnTo>
                    <a:pt x="1431" y="198"/>
                  </a:lnTo>
                  <a:cubicBezTo>
                    <a:pt x="1431" y="93"/>
                    <a:pt x="1347" y="8"/>
                    <a:pt x="1242" y="6"/>
                  </a:cubicBezTo>
                  <a:cubicBezTo>
                    <a:pt x="1138" y="6"/>
                    <a:pt x="1053" y="90"/>
                    <a:pt x="1050" y="195"/>
                  </a:cubicBezTo>
                  <a:lnTo>
                    <a:pt x="1050" y="951"/>
                  </a:lnTo>
                  <a:close/>
                  <a:moveTo>
                    <a:pt x="1047" y="2994"/>
                  </a:moveTo>
                  <a:cubicBezTo>
                    <a:pt x="1047" y="3099"/>
                    <a:pt x="1132" y="3183"/>
                    <a:pt x="1237" y="3186"/>
                  </a:cubicBezTo>
                  <a:cubicBezTo>
                    <a:pt x="1341" y="3186"/>
                    <a:pt x="1426" y="3102"/>
                    <a:pt x="1428" y="2997"/>
                  </a:cubicBezTo>
                  <a:lnTo>
                    <a:pt x="1428" y="2241"/>
                  </a:lnTo>
                  <a:cubicBezTo>
                    <a:pt x="1428" y="2136"/>
                    <a:pt x="1344" y="2052"/>
                    <a:pt x="1239" y="2049"/>
                  </a:cubicBezTo>
                  <a:cubicBezTo>
                    <a:pt x="1135" y="2049"/>
                    <a:pt x="1050" y="2134"/>
                    <a:pt x="1047" y="2238"/>
                  </a:cubicBezTo>
                  <a:lnTo>
                    <a:pt x="1047" y="2994"/>
                  </a:lnTo>
                  <a:close/>
                  <a:moveTo>
                    <a:pt x="1237" y="3928"/>
                  </a:moveTo>
                  <a:cubicBezTo>
                    <a:pt x="1341" y="3928"/>
                    <a:pt x="1426" y="3844"/>
                    <a:pt x="1428" y="3739"/>
                  </a:cubicBezTo>
                  <a:lnTo>
                    <a:pt x="1428" y="3612"/>
                  </a:lnTo>
                  <a:cubicBezTo>
                    <a:pt x="1428" y="3508"/>
                    <a:pt x="1344" y="3423"/>
                    <a:pt x="1239" y="3420"/>
                  </a:cubicBezTo>
                  <a:cubicBezTo>
                    <a:pt x="1135" y="3420"/>
                    <a:pt x="1050" y="3505"/>
                    <a:pt x="1047" y="3609"/>
                  </a:cubicBezTo>
                  <a:lnTo>
                    <a:pt x="1047" y="3736"/>
                  </a:lnTo>
                  <a:cubicBezTo>
                    <a:pt x="1047" y="3844"/>
                    <a:pt x="1132" y="3928"/>
                    <a:pt x="1237" y="3928"/>
                  </a:cubicBezTo>
                  <a:close/>
                  <a:moveTo>
                    <a:pt x="1239" y="1854"/>
                  </a:moveTo>
                  <a:cubicBezTo>
                    <a:pt x="1343" y="1854"/>
                    <a:pt x="1428" y="1769"/>
                    <a:pt x="1431" y="1665"/>
                  </a:cubicBezTo>
                  <a:lnTo>
                    <a:pt x="1431" y="1538"/>
                  </a:lnTo>
                  <a:cubicBezTo>
                    <a:pt x="1431" y="1434"/>
                    <a:pt x="1347" y="1349"/>
                    <a:pt x="1242" y="1346"/>
                  </a:cubicBezTo>
                  <a:cubicBezTo>
                    <a:pt x="1138" y="1346"/>
                    <a:pt x="1053" y="1431"/>
                    <a:pt x="1050" y="1535"/>
                  </a:cubicBezTo>
                  <a:lnTo>
                    <a:pt x="1050" y="1662"/>
                  </a:lnTo>
                  <a:cubicBezTo>
                    <a:pt x="1050" y="1769"/>
                    <a:pt x="1134" y="1854"/>
                    <a:pt x="1239" y="1854"/>
                  </a:cubicBezTo>
                  <a:close/>
                  <a:moveTo>
                    <a:pt x="1555" y="2294"/>
                  </a:moveTo>
                  <a:cubicBezTo>
                    <a:pt x="1555" y="2399"/>
                    <a:pt x="1640" y="2483"/>
                    <a:pt x="1744" y="2486"/>
                  </a:cubicBezTo>
                  <a:cubicBezTo>
                    <a:pt x="1849" y="2486"/>
                    <a:pt x="1934" y="2402"/>
                    <a:pt x="1936" y="2297"/>
                  </a:cubicBezTo>
                  <a:lnTo>
                    <a:pt x="1936" y="1541"/>
                  </a:lnTo>
                  <a:cubicBezTo>
                    <a:pt x="1936" y="1436"/>
                    <a:pt x="1852" y="1352"/>
                    <a:pt x="1747" y="1349"/>
                  </a:cubicBezTo>
                  <a:cubicBezTo>
                    <a:pt x="1643" y="1349"/>
                    <a:pt x="1558" y="1434"/>
                    <a:pt x="1555" y="1538"/>
                  </a:cubicBezTo>
                  <a:lnTo>
                    <a:pt x="1555" y="2294"/>
                  </a:lnTo>
                  <a:close/>
                  <a:moveTo>
                    <a:pt x="1553" y="4369"/>
                  </a:moveTo>
                  <a:cubicBezTo>
                    <a:pt x="1553" y="4473"/>
                    <a:pt x="1637" y="4558"/>
                    <a:pt x="1742" y="4561"/>
                  </a:cubicBezTo>
                  <a:cubicBezTo>
                    <a:pt x="1846" y="4561"/>
                    <a:pt x="1931" y="4476"/>
                    <a:pt x="1934" y="4371"/>
                  </a:cubicBezTo>
                  <a:lnTo>
                    <a:pt x="1934" y="3615"/>
                  </a:lnTo>
                  <a:cubicBezTo>
                    <a:pt x="1934" y="3511"/>
                    <a:pt x="1849" y="3426"/>
                    <a:pt x="1744" y="3423"/>
                  </a:cubicBezTo>
                  <a:cubicBezTo>
                    <a:pt x="1640" y="3423"/>
                    <a:pt x="1555" y="3508"/>
                    <a:pt x="1553" y="3612"/>
                  </a:cubicBezTo>
                  <a:lnTo>
                    <a:pt x="1553" y="4369"/>
                  </a:lnTo>
                  <a:close/>
                  <a:moveTo>
                    <a:pt x="1744" y="3240"/>
                  </a:moveTo>
                  <a:cubicBezTo>
                    <a:pt x="1848" y="3240"/>
                    <a:pt x="1934" y="3155"/>
                    <a:pt x="1936" y="3051"/>
                  </a:cubicBezTo>
                  <a:lnTo>
                    <a:pt x="1936" y="2924"/>
                  </a:lnTo>
                  <a:cubicBezTo>
                    <a:pt x="1936" y="2819"/>
                    <a:pt x="1852" y="2735"/>
                    <a:pt x="1747" y="2732"/>
                  </a:cubicBezTo>
                  <a:cubicBezTo>
                    <a:pt x="1643" y="2732"/>
                    <a:pt x="1558" y="2816"/>
                    <a:pt x="1555" y="2921"/>
                  </a:cubicBezTo>
                  <a:lnTo>
                    <a:pt x="1555" y="3048"/>
                  </a:lnTo>
                  <a:cubicBezTo>
                    <a:pt x="1555" y="3152"/>
                    <a:pt x="1639" y="3240"/>
                    <a:pt x="1744" y="3240"/>
                  </a:cubicBezTo>
                  <a:close/>
                  <a:moveTo>
                    <a:pt x="2585" y="2297"/>
                  </a:moveTo>
                  <a:cubicBezTo>
                    <a:pt x="2585" y="2402"/>
                    <a:pt x="2670" y="2486"/>
                    <a:pt x="2775" y="2489"/>
                  </a:cubicBezTo>
                  <a:cubicBezTo>
                    <a:pt x="2879" y="2489"/>
                    <a:pt x="2964" y="2404"/>
                    <a:pt x="2966" y="2300"/>
                  </a:cubicBezTo>
                  <a:lnTo>
                    <a:pt x="2966" y="1544"/>
                  </a:lnTo>
                  <a:cubicBezTo>
                    <a:pt x="2966" y="1439"/>
                    <a:pt x="2882" y="1355"/>
                    <a:pt x="2777" y="1352"/>
                  </a:cubicBezTo>
                  <a:cubicBezTo>
                    <a:pt x="2673" y="1352"/>
                    <a:pt x="2588" y="1436"/>
                    <a:pt x="2585" y="1541"/>
                  </a:cubicBezTo>
                  <a:lnTo>
                    <a:pt x="2585" y="2297"/>
                  </a:lnTo>
                  <a:close/>
                  <a:moveTo>
                    <a:pt x="2775" y="3240"/>
                  </a:moveTo>
                  <a:cubicBezTo>
                    <a:pt x="2879" y="3240"/>
                    <a:pt x="2964" y="3155"/>
                    <a:pt x="2966" y="3051"/>
                  </a:cubicBezTo>
                  <a:lnTo>
                    <a:pt x="2966" y="2924"/>
                  </a:lnTo>
                  <a:cubicBezTo>
                    <a:pt x="2966" y="2819"/>
                    <a:pt x="2882" y="2735"/>
                    <a:pt x="2777" y="2732"/>
                  </a:cubicBezTo>
                  <a:cubicBezTo>
                    <a:pt x="2673" y="2732"/>
                    <a:pt x="2588" y="2816"/>
                    <a:pt x="2585" y="2921"/>
                  </a:cubicBezTo>
                  <a:lnTo>
                    <a:pt x="2585" y="3048"/>
                  </a:lnTo>
                  <a:cubicBezTo>
                    <a:pt x="2585" y="3155"/>
                    <a:pt x="2670" y="3240"/>
                    <a:pt x="2775" y="3240"/>
                  </a:cubicBezTo>
                  <a:close/>
                  <a:moveTo>
                    <a:pt x="3105" y="2997"/>
                  </a:moveTo>
                  <a:cubicBezTo>
                    <a:pt x="3105" y="3102"/>
                    <a:pt x="3189" y="3186"/>
                    <a:pt x="3294" y="3189"/>
                  </a:cubicBezTo>
                  <a:cubicBezTo>
                    <a:pt x="3398" y="3189"/>
                    <a:pt x="3483" y="3104"/>
                    <a:pt x="3486" y="3000"/>
                  </a:cubicBezTo>
                  <a:lnTo>
                    <a:pt x="3486" y="2244"/>
                  </a:lnTo>
                  <a:cubicBezTo>
                    <a:pt x="3486" y="2139"/>
                    <a:pt x="3401" y="2055"/>
                    <a:pt x="3297" y="2052"/>
                  </a:cubicBezTo>
                  <a:cubicBezTo>
                    <a:pt x="3192" y="2052"/>
                    <a:pt x="3108" y="2136"/>
                    <a:pt x="3105" y="2241"/>
                  </a:cubicBezTo>
                  <a:lnTo>
                    <a:pt x="3105" y="2997"/>
                  </a:lnTo>
                  <a:close/>
                  <a:moveTo>
                    <a:pt x="3294" y="3931"/>
                  </a:moveTo>
                  <a:cubicBezTo>
                    <a:pt x="3398" y="3931"/>
                    <a:pt x="3483" y="3847"/>
                    <a:pt x="3486" y="3742"/>
                  </a:cubicBezTo>
                  <a:lnTo>
                    <a:pt x="3486" y="3615"/>
                  </a:lnTo>
                  <a:cubicBezTo>
                    <a:pt x="3486" y="3511"/>
                    <a:pt x="3401" y="3426"/>
                    <a:pt x="3297" y="3423"/>
                  </a:cubicBezTo>
                  <a:cubicBezTo>
                    <a:pt x="3192" y="3423"/>
                    <a:pt x="3108" y="3508"/>
                    <a:pt x="3105" y="3612"/>
                  </a:cubicBezTo>
                  <a:lnTo>
                    <a:pt x="3105" y="3739"/>
                  </a:lnTo>
                  <a:cubicBezTo>
                    <a:pt x="3105" y="3847"/>
                    <a:pt x="3189" y="3931"/>
                    <a:pt x="3294" y="3931"/>
                  </a:cubicBezTo>
                  <a:close/>
                  <a:moveTo>
                    <a:pt x="3297" y="1860"/>
                  </a:moveTo>
                  <a:cubicBezTo>
                    <a:pt x="3401" y="1860"/>
                    <a:pt x="3486" y="1775"/>
                    <a:pt x="3489" y="1671"/>
                  </a:cubicBezTo>
                  <a:lnTo>
                    <a:pt x="3489" y="1544"/>
                  </a:lnTo>
                  <a:cubicBezTo>
                    <a:pt x="3489" y="1439"/>
                    <a:pt x="3404" y="1355"/>
                    <a:pt x="3299" y="1352"/>
                  </a:cubicBezTo>
                  <a:cubicBezTo>
                    <a:pt x="3195" y="1352"/>
                    <a:pt x="3110" y="1436"/>
                    <a:pt x="3108" y="1541"/>
                  </a:cubicBezTo>
                  <a:lnTo>
                    <a:pt x="3108" y="1668"/>
                  </a:lnTo>
                  <a:cubicBezTo>
                    <a:pt x="3108" y="1772"/>
                    <a:pt x="3192" y="1857"/>
                    <a:pt x="3297" y="1860"/>
                  </a:cubicBezTo>
                  <a:close/>
                  <a:moveTo>
                    <a:pt x="3632" y="2297"/>
                  </a:moveTo>
                  <a:cubicBezTo>
                    <a:pt x="3632" y="2402"/>
                    <a:pt x="3717" y="2486"/>
                    <a:pt x="3822" y="2489"/>
                  </a:cubicBezTo>
                  <a:cubicBezTo>
                    <a:pt x="3926" y="2489"/>
                    <a:pt x="4011" y="2404"/>
                    <a:pt x="4013" y="2300"/>
                  </a:cubicBezTo>
                  <a:lnTo>
                    <a:pt x="4013" y="1544"/>
                  </a:lnTo>
                  <a:cubicBezTo>
                    <a:pt x="4013" y="1439"/>
                    <a:pt x="3929" y="1355"/>
                    <a:pt x="3824" y="1352"/>
                  </a:cubicBezTo>
                  <a:cubicBezTo>
                    <a:pt x="3720" y="1352"/>
                    <a:pt x="3635" y="1436"/>
                    <a:pt x="3632" y="1541"/>
                  </a:cubicBezTo>
                  <a:lnTo>
                    <a:pt x="3632" y="2297"/>
                  </a:lnTo>
                  <a:close/>
                  <a:moveTo>
                    <a:pt x="3822" y="3243"/>
                  </a:moveTo>
                  <a:cubicBezTo>
                    <a:pt x="3926" y="3243"/>
                    <a:pt x="4011" y="3158"/>
                    <a:pt x="4013" y="3054"/>
                  </a:cubicBezTo>
                  <a:lnTo>
                    <a:pt x="4013" y="2927"/>
                  </a:lnTo>
                  <a:cubicBezTo>
                    <a:pt x="4013" y="2822"/>
                    <a:pt x="3929" y="2737"/>
                    <a:pt x="3824" y="2735"/>
                  </a:cubicBezTo>
                  <a:cubicBezTo>
                    <a:pt x="3720" y="2735"/>
                    <a:pt x="3635" y="2819"/>
                    <a:pt x="3632" y="2924"/>
                  </a:cubicBezTo>
                  <a:lnTo>
                    <a:pt x="3632" y="3051"/>
                  </a:lnTo>
                  <a:cubicBezTo>
                    <a:pt x="3632" y="3155"/>
                    <a:pt x="3717" y="3243"/>
                    <a:pt x="3822" y="3243"/>
                  </a:cubicBezTo>
                  <a:close/>
                  <a:moveTo>
                    <a:pt x="3824" y="1205"/>
                  </a:moveTo>
                  <a:cubicBezTo>
                    <a:pt x="3929" y="1205"/>
                    <a:pt x="4013" y="1120"/>
                    <a:pt x="4016" y="1016"/>
                  </a:cubicBezTo>
                  <a:lnTo>
                    <a:pt x="4016" y="889"/>
                  </a:lnTo>
                  <a:cubicBezTo>
                    <a:pt x="4016" y="785"/>
                    <a:pt x="3932" y="700"/>
                    <a:pt x="3827" y="697"/>
                  </a:cubicBezTo>
                  <a:cubicBezTo>
                    <a:pt x="3723" y="697"/>
                    <a:pt x="3638" y="782"/>
                    <a:pt x="3635" y="886"/>
                  </a:cubicBezTo>
                  <a:lnTo>
                    <a:pt x="3635" y="1013"/>
                  </a:lnTo>
                  <a:cubicBezTo>
                    <a:pt x="3635" y="1118"/>
                    <a:pt x="3720" y="1205"/>
                    <a:pt x="3824" y="1205"/>
                  </a:cubicBezTo>
                  <a:close/>
                  <a:moveTo>
                    <a:pt x="4660" y="4374"/>
                  </a:moveTo>
                  <a:cubicBezTo>
                    <a:pt x="4660" y="4479"/>
                    <a:pt x="4744" y="4563"/>
                    <a:pt x="4849" y="4566"/>
                  </a:cubicBezTo>
                  <a:cubicBezTo>
                    <a:pt x="4953" y="4566"/>
                    <a:pt x="5038" y="4482"/>
                    <a:pt x="5041" y="4377"/>
                  </a:cubicBezTo>
                  <a:lnTo>
                    <a:pt x="5041" y="3621"/>
                  </a:lnTo>
                  <a:cubicBezTo>
                    <a:pt x="5041" y="3516"/>
                    <a:pt x="4956" y="3432"/>
                    <a:pt x="4852" y="3429"/>
                  </a:cubicBezTo>
                  <a:cubicBezTo>
                    <a:pt x="4747" y="3429"/>
                    <a:pt x="4662" y="3514"/>
                    <a:pt x="4660" y="3618"/>
                  </a:cubicBezTo>
                  <a:lnTo>
                    <a:pt x="4660" y="4374"/>
                  </a:lnTo>
                  <a:close/>
                  <a:moveTo>
                    <a:pt x="4662" y="2300"/>
                  </a:moveTo>
                  <a:cubicBezTo>
                    <a:pt x="4662" y="2404"/>
                    <a:pt x="4747" y="2489"/>
                    <a:pt x="4852" y="2492"/>
                  </a:cubicBezTo>
                  <a:cubicBezTo>
                    <a:pt x="4956" y="2492"/>
                    <a:pt x="5041" y="2407"/>
                    <a:pt x="5043" y="2303"/>
                  </a:cubicBezTo>
                  <a:lnTo>
                    <a:pt x="5043" y="1547"/>
                  </a:lnTo>
                  <a:cubicBezTo>
                    <a:pt x="5043" y="1442"/>
                    <a:pt x="4959" y="1357"/>
                    <a:pt x="4854" y="1355"/>
                  </a:cubicBezTo>
                  <a:cubicBezTo>
                    <a:pt x="4750" y="1355"/>
                    <a:pt x="4665" y="1439"/>
                    <a:pt x="4662" y="1544"/>
                  </a:cubicBezTo>
                  <a:lnTo>
                    <a:pt x="4662" y="2300"/>
                  </a:lnTo>
                  <a:close/>
                  <a:moveTo>
                    <a:pt x="4852" y="3243"/>
                  </a:moveTo>
                  <a:cubicBezTo>
                    <a:pt x="4956" y="3243"/>
                    <a:pt x="5041" y="3158"/>
                    <a:pt x="5043" y="3054"/>
                  </a:cubicBezTo>
                  <a:lnTo>
                    <a:pt x="5043" y="2927"/>
                  </a:lnTo>
                  <a:cubicBezTo>
                    <a:pt x="5043" y="2822"/>
                    <a:pt x="4959" y="2737"/>
                    <a:pt x="4854" y="2735"/>
                  </a:cubicBezTo>
                  <a:cubicBezTo>
                    <a:pt x="4750" y="2735"/>
                    <a:pt x="4665" y="2819"/>
                    <a:pt x="4662" y="2924"/>
                  </a:cubicBezTo>
                  <a:lnTo>
                    <a:pt x="4662" y="3051"/>
                  </a:lnTo>
                  <a:cubicBezTo>
                    <a:pt x="4662" y="3158"/>
                    <a:pt x="4747" y="3243"/>
                    <a:pt x="4852" y="3243"/>
                  </a:cubicBezTo>
                  <a:close/>
                  <a:moveTo>
                    <a:pt x="4854" y="1205"/>
                  </a:moveTo>
                  <a:cubicBezTo>
                    <a:pt x="4959" y="1205"/>
                    <a:pt x="5043" y="1120"/>
                    <a:pt x="5046" y="1016"/>
                  </a:cubicBezTo>
                  <a:lnTo>
                    <a:pt x="5046" y="889"/>
                  </a:lnTo>
                  <a:cubicBezTo>
                    <a:pt x="5046" y="785"/>
                    <a:pt x="4962" y="700"/>
                    <a:pt x="4857" y="697"/>
                  </a:cubicBezTo>
                  <a:cubicBezTo>
                    <a:pt x="4753" y="697"/>
                    <a:pt x="4668" y="782"/>
                    <a:pt x="4665" y="886"/>
                  </a:cubicBezTo>
                  <a:lnTo>
                    <a:pt x="4665" y="1013"/>
                  </a:lnTo>
                  <a:cubicBezTo>
                    <a:pt x="4665" y="1120"/>
                    <a:pt x="4750" y="1205"/>
                    <a:pt x="4854" y="1205"/>
                  </a:cubicBezTo>
                  <a:close/>
                  <a:moveTo>
                    <a:pt x="5185" y="957"/>
                  </a:moveTo>
                  <a:cubicBezTo>
                    <a:pt x="5185" y="1061"/>
                    <a:pt x="5269" y="1146"/>
                    <a:pt x="5374" y="1149"/>
                  </a:cubicBezTo>
                  <a:cubicBezTo>
                    <a:pt x="5478" y="1149"/>
                    <a:pt x="5563" y="1064"/>
                    <a:pt x="5566" y="960"/>
                  </a:cubicBezTo>
                  <a:lnTo>
                    <a:pt x="5566" y="203"/>
                  </a:lnTo>
                  <a:cubicBezTo>
                    <a:pt x="5566" y="99"/>
                    <a:pt x="5481" y="14"/>
                    <a:pt x="5376" y="11"/>
                  </a:cubicBezTo>
                  <a:cubicBezTo>
                    <a:pt x="5272" y="11"/>
                    <a:pt x="5187" y="96"/>
                    <a:pt x="5185" y="200"/>
                  </a:cubicBezTo>
                  <a:lnTo>
                    <a:pt x="5185" y="957"/>
                  </a:lnTo>
                  <a:close/>
                  <a:moveTo>
                    <a:pt x="5182" y="3000"/>
                  </a:moveTo>
                  <a:cubicBezTo>
                    <a:pt x="5182" y="3104"/>
                    <a:pt x="5266" y="3189"/>
                    <a:pt x="5371" y="3192"/>
                  </a:cubicBezTo>
                  <a:cubicBezTo>
                    <a:pt x="5475" y="3192"/>
                    <a:pt x="5560" y="3107"/>
                    <a:pt x="5563" y="3003"/>
                  </a:cubicBezTo>
                  <a:lnTo>
                    <a:pt x="5563" y="2246"/>
                  </a:lnTo>
                  <a:cubicBezTo>
                    <a:pt x="5563" y="2142"/>
                    <a:pt x="5478" y="2057"/>
                    <a:pt x="5374" y="2055"/>
                  </a:cubicBezTo>
                  <a:cubicBezTo>
                    <a:pt x="5269" y="2055"/>
                    <a:pt x="5185" y="2139"/>
                    <a:pt x="5182" y="2244"/>
                  </a:cubicBezTo>
                  <a:lnTo>
                    <a:pt x="5182" y="3000"/>
                  </a:lnTo>
                  <a:close/>
                  <a:moveTo>
                    <a:pt x="5371" y="3942"/>
                  </a:moveTo>
                  <a:cubicBezTo>
                    <a:pt x="5475" y="3942"/>
                    <a:pt x="5560" y="3858"/>
                    <a:pt x="5563" y="3753"/>
                  </a:cubicBezTo>
                  <a:lnTo>
                    <a:pt x="5563" y="3626"/>
                  </a:lnTo>
                  <a:cubicBezTo>
                    <a:pt x="5563" y="3522"/>
                    <a:pt x="5478" y="3437"/>
                    <a:pt x="5374" y="3435"/>
                  </a:cubicBezTo>
                  <a:cubicBezTo>
                    <a:pt x="5269" y="3435"/>
                    <a:pt x="5185" y="3519"/>
                    <a:pt x="5182" y="3624"/>
                  </a:cubicBezTo>
                  <a:lnTo>
                    <a:pt x="5182" y="3751"/>
                  </a:lnTo>
                  <a:cubicBezTo>
                    <a:pt x="5179" y="3855"/>
                    <a:pt x="5266" y="3942"/>
                    <a:pt x="5371" y="3942"/>
                  </a:cubicBezTo>
                  <a:close/>
                  <a:moveTo>
                    <a:pt x="5374" y="1868"/>
                  </a:moveTo>
                  <a:cubicBezTo>
                    <a:pt x="5478" y="1868"/>
                    <a:pt x="5563" y="1784"/>
                    <a:pt x="5566" y="1679"/>
                  </a:cubicBezTo>
                  <a:lnTo>
                    <a:pt x="5566" y="1552"/>
                  </a:lnTo>
                  <a:cubicBezTo>
                    <a:pt x="5566" y="1448"/>
                    <a:pt x="5481" y="1363"/>
                    <a:pt x="5376" y="1360"/>
                  </a:cubicBezTo>
                  <a:cubicBezTo>
                    <a:pt x="5272" y="1360"/>
                    <a:pt x="5187" y="1445"/>
                    <a:pt x="5185" y="1549"/>
                  </a:cubicBezTo>
                  <a:lnTo>
                    <a:pt x="5185" y="1676"/>
                  </a:lnTo>
                  <a:cubicBezTo>
                    <a:pt x="5185" y="1784"/>
                    <a:pt x="5269" y="1868"/>
                    <a:pt x="5374" y="1868"/>
                  </a:cubicBezTo>
                  <a:close/>
                  <a:moveTo>
                    <a:pt x="5698" y="4366"/>
                  </a:moveTo>
                  <a:cubicBezTo>
                    <a:pt x="5698" y="4470"/>
                    <a:pt x="5783" y="4555"/>
                    <a:pt x="5887" y="4558"/>
                  </a:cubicBezTo>
                  <a:cubicBezTo>
                    <a:pt x="5992" y="4558"/>
                    <a:pt x="6076" y="4473"/>
                    <a:pt x="6079" y="4369"/>
                  </a:cubicBezTo>
                  <a:lnTo>
                    <a:pt x="6079" y="3612"/>
                  </a:lnTo>
                  <a:cubicBezTo>
                    <a:pt x="6079" y="3508"/>
                    <a:pt x="5994" y="3423"/>
                    <a:pt x="5890" y="3420"/>
                  </a:cubicBezTo>
                  <a:cubicBezTo>
                    <a:pt x="5786" y="3420"/>
                    <a:pt x="5701" y="3505"/>
                    <a:pt x="5698" y="3609"/>
                  </a:cubicBezTo>
                  <a:lnTo>
                    <a:pt x="5698" y="4366"/>
                  </a:lnTo>
                  <a:close/>
                  <a:moveTo>
                    <a:pt x="5701" y="2292"/>
                  </a:moveTo>
                  <a:cubicBezTo>
                    <a:pt x="5701" y="2396"/>
                    <a:pt x="5786" y="2481"/>
                    <a:pt x="5890" y="2483"/>
                  </a:cubicBezTo>
                  <a:cubicBezTo>
                    <a:pt x="5994" y="2483"/>
                    <a:pt x="6079" y="2399"/>
                    <a:pt x="6082" y="2294"/>
                  </a:cubicBezTo>
                  <a:lnTo>
                    <a:pt x="6082" y="1538"/>
                  </a:lnTo>
                  <a:cubicBezTo>
                    <a:pt x="6082" y="1434"/>
                    <a:pt x="5997" y="1349"/>
                    <a:pt x="5893" y="1346"/>
                  </a:cubicBezTo>
                  <a:cubicBezTo>
                    <a:pt x="5788" y="1346"/>
                    <a:pt x="5704" y="1431"/>
                    <a:pt x="5701" y="1535"/>
                  </a:cubicBezTo>
                  <a:lnTo>
                    <a:pt x="5701" y="2292"/>
                  </a:lnTo>
                  <a:close/>
                  <a:moveTo>
                    <a:pt x="5890" y="3234"/>
                  </a:moveTo>
                  <a:cubicBezTo>
                    <a:pt x="5994" y="3234"/>
                    <a:pt x="6079" y="3149"/>
                    <a:pt x="6082" y="3045"/>
                  </a:cubicBezTo>
                  <a:lnTo>
                    <a:pt x="6082" y="2918"/>
                  </a:lnTo>
                  <a:cubicBezTo>
                    <a:pt x="6082" y="2814"/>
                    <a:pt x="5997" y="2729"/>
                    <a:pt x="5893" y="2726"/>
                  </a:cubicBezTo>
                  <a:cubicBezTo>
                    <a:pt x="5788" y="2726"/>
                    <a:pt x="5704" y="2811"/>
                    <a:pt x="5701" y="2915"/>
                  </a:cubicBezTo>
                  <a:lnTo>
                    <a:pt x="5701" y="3042"/>
                  </a:lnTo>
                  <a:cubicBezTo>
                    <a:pt x="5698" y="3149"/>
                    <a:pt x="5783" y="3234"/>
                    <a:pt x="5890" y="3234"/>
                  </a:cubicBezTo>
                  <a:close/>
                  <a:moveTo>
                    <a:pt x="5893" y="1197"/>
                  </a:moveTo>
                  <a:cubicBezTo>
                    <a:pt x="5997" y="1197"/>
                    <a:pt x="6082" y="1112"/>
                    <a:pt x="6085" y="1008"/>
                  </a:cubicBezTo>
                  <a:lnTo>
                    <a:pt x="6085" y="881"/>
                  </a:lnTo>
                  <a:cubicBezTo>
                    <a:pt x="6085" y="776"/>
                    <a:pt x="6000" y="691"/>
                    <a:pt x="5896" y="689"/>
                  </a:cubicBezTo>
                  <a:cubicBezTo>
                    <a:pt x="5791" y="689"/>
                    <a:pt x="5707" y="773"/>
                    <a:pt x="5704" y="878"/>
                  </a:cubicBezTo>
                  <a:lnTo>
                    <a:pt x="5704" y="1005"/>
                  </a:lnTo>
                  <a:cubicBezTo>
                    <a:pt x="5701" y="1112"/>
                    <a:pt x="5788" y="1197"/>
                    <a:pt x="5893" y="1197"/>
                  </a:cubicBezTo>
                  <a:close/>
                  <a:moveTo>
                    <a:pt x="8667" y="2249"/>
                  </a:moveTo>
                  <a:cubicBezTo>
                    <a:pt x="8667" y="2145"/>
                    <a:pt x="8582" y="2060"/>
                    <a:pt x="8478" y="2057"/>
                  </a:cubicBezTo>
                  <a:cubicBezTo>
                    <a:pt x="8373" y="2057"/>
                    <a:pt x="8289" y="2142"/>
                    <a:pt x="8286" y="2246"/>
                  </a:cubicBezTo>
                  <a:lnTo>
                    <a:pt x="8283" y="3751"/>
                  </a:lnTo>
                  <a:cubicBezTo>
                    <a:pt x="8283" y="3855"/>
                    <a:pt x="8368" y="3940"/>
                    <a:pt x="8472" y="3942"/>
                  </a:cubicBezTo>
                  <a:cubicBezTo>
                    <a:pt x="8577" y="3942"/>
                    <a:pt x="8661" y="3858"/>
                    <a:pt x="8664" y="3753"/>
                  </a:cubicBezTo>
                  <a:lnTo>
                    <a:pt x="8667" y="2249"/>
                  </a:lnTo>
                  <a:close/>
                  <a:moveTo>
                    <a:pt x="10740" y="2241"/>
                  </a:moveTo>
                  <a:cubicBezTo>
                    <a:pt x="10740" y="2136"/>
                    <a:pt x="10656" y="2052"/>
                    <a:pt x="10551" y="2049"/>
                  </a:cubicBezTo>
                  <a:cubicBezTo>
                    <a:pt x="10447" y="2049"/>
                    <a:pt x="10362" y="2134"/>
                    <a:pt x="10359" y="2238"/>
                  </a:cubicBezTo>
                  <a:lnTo>
                    <a:pt x="10356" y="3742"/>
                  </a:lnTo>
                  <a:cubicBezTo>
                    <a:pt x="10356" y="3847"/>
                    <a:pt x="10441" y="3931"/>
                    <a:pt x="10545" y="3934"/>
                  </a:cubicBezTo>
                  <a:cubicBezTo>
                    <a:pt x="10650" y="3934"/>
                    <a:pt x="10735" y="3849"/>
                    <a:pt x="10737" y="3745"/>
                  </a:cubicBezTo>
                  <a:lnTo>
                    <a:pt x="10740" y="2241"/>
                  </a:lnTo>
                  <a:close/>
                  <a:moveTo>
                    <a:pt x="6725" y="4380"/>
                  </a:moveTo>
                  <a:cubicBezTo>
                    <a:pt x="6725" y="4484"/>
                    <a:pt x="6810" y="4569"/>
                    <a:pt x="6914" y="4572"/>
                  </a:cubicBezTo>
                  <a:cubicBezTo>
                    <a:pt x="7019" y="4572"/>
                    <a:pt x="7104" y="4487"/>
                    <a:pt x="7106" y="4383"/>
                  </a:cubicBezTo>
                  <a:lnTo>
                    <a:pt x="7106" y="3626"/>
                  </a:lnTo>
                  <a:cubicBezTo>
                    <a:pt x="7106" y="3522"/>
                    <a:pt x="7022" y="3437"/>
                    <a:pt x="6917" y="3435"/>
                  </a:cubicBezTo>
                  <a:cubicBezTo>
                    <a:pt x="6813" y="3435"/>
                    <a:pt x="6728" y="3519"/>
                    <a:pt x="6725" y="3624"/>
                  </a:cubicBezTo>
                  <a:lnTo>
                    <a:pt x="6725" y="4380"/>
                  </a:lnTo>
                  <a:close/>
                  <a:moveTo>
                    <a:pt x="6728" y="2308"/>
                  </a:moveTo>
                  <a:cubicBezTo>
                    <a:pt x="6728" y="2413"/>
                    <a:pt x="6813" y="2498"/>
                    <a:pt x="6917" y="2500"/>
                  </a:cubicBezTo>
                  <a:cubicBezTo>
                    <a:pt x="7022" y="2500"/>
                    <a:pt x="7106" y="2416"/>
                    <a:pt x="7109" y="2311"/>
                  </a:cubicBezTo>
                  <a:lnTo>
                    <a:pt x="7109" y="1555"/>
                  </a:lnTo>
                  <a:cubicBezTo>
                    <a:pt x="7109" y="1451"/>
                    <a:pt x="7025" y="1366"/>
                    <a:pt x="6920" y="1363"/>
                  </a:cubicBezTo>
                  <a:cubicBezTo>
                    <a:pt x="6816" y="1363"/>
                    <a:pt x="6731" y="1448"/>
                    <a:pt x="6728" y="1552"/>
                  </a:cubicBezTo>
                  <a:lnTo>
                    <a:pt x="6728" y="2308"/>
                  </a:lnTo>
                  <a:close/>
                  <a:moveTo>
                    <a:pt x="6917" y="3251"/>
                  </a:moveTo>
                  <a:cubicBezTo>
                    <a:pt x="7022" y="3251"/>
                    <a:pt x="7106" y="3166"/>
                    <a:pt x="7109" y="3062"/>
                  </a:cubicBezTo>
                  <a:lnTo>
                    <a:pt x="7109" y="2935"/>
                  </a:lnTo>
                  <a:cubicBezTo>
                    <a:pt x="7109" y="2831"/>
                    <a:pt x="7025" y="2746"/>
                    <a:pt x="6920" y="2743"/>
                  </a:cubicBezTo>
                  <a:cubicBezTo>
                    <a:pt x="6816" y="2743"/>
                    <a:pt x="6731" y="2828"/>
                    <a:pt x="6728" y="2932"/>
                  </a:cubicBezTo>
                  <a:lnTo>
                    <a:pt x="6728" y="3059"/>
                  </a:lnTo>
                  <a:cubicBezTo>
                    <a:pt x="6725" y="3166"/>
                    <a:pt x="6810" y="3251"/>
                    <a:pt x="6917" y="3251"/>
                  </a:cubicBezTo>
                  <a:close/>
                  <a:moveTo>
                    <a:pt x="6920" y="1214"/>
                  </a:moveTo>
                  <a:cubicBezTo>
                    <a:pt x="7025" y="1214"/>
                    <a:pt x="7109" y="1129"/>
                    <a:pt x="7112" y="1024"/>
                  </a:cubicBezTo>
                  <a:lnTo>
                    <a:pt x="7112" y="897"/>
                  </a:lnTo>
                  <a:cubicBezTo>
                    <a:pt x="7112" y="793"/>
                    <a:pt x="7027" y="708"/>
                    <a:pt x="6923" y="706"/>
                  </a:cubicBezTo>
                  <a:cubicBezTo>
                    <a:pt x="6819" y="706"/>
                    <a:pt x="6734" y="790"/>
                    <a:pt x="6731" y="895"/>
                  </a:cubicBezTo>
                  <a:lnTo>
                    <a:pt x="6731" y="1022"/>
                  </a:lnTo>
                  <a:cubicBezTo>
                    <a:pt x="6728" y="1129"/>
                    <a:pt x="6813" y="1214"/>
                    <a:pt x="6920" y="1214"/>
                  </a:cubicBezTo>
                  <a:close/>
                  <a:moveTo>
                    <a:pt x="12814" y="215"/>
                  </a:moveTo>
                  <a:cubicBezTo>
                    <a:pt x="12814" y="110"/>
                    <a:pt x="12730" y="25"/>
                    <a:pt x="12625" y="23"/>
                  </a:cubicBezTo>
                  <a:cubicBezTo>
                    <a:pt x="12521" y="23"/>
                    <a:pt x="12436" y="107"/>
                    <a:pt x="12433" y="212"/>
                  </a:cubicBezTo>
                  <a:lnTo>
                    <a:pt x="12431" y="1716"/>
                  </a:lnTo>
                  <a:cubicBezTo>
                    <a:pt x="12431" y="1820"/>
                    <a:pt x="12515" y="1905"/>
                    <a:pt x="12620" y="1908"/>
                  </a:cubicBezTo>
                  <a:cubicBezTo>
                    <a:pt x="12724" y="1908"/>
                    <a:pt x="12809" y="1823"/>
                    <a:pt x="12812" y="1719"/>
                  </a:cubicBezTo>
                  <a:lnTo>
                    <a:pt x="12814" y="215"/>
                  </a:lnTo>
                  <a:close/>
                  <a:moveTo>
                    <a:pt x="12812" y="2261"/>
                  </a:moveTo>
                  <a:cubicBezTo>
                    <a:pt x="12812" y="2156"/>
                    <a:pt x="12727" y="2071"/>
                    <a:pt x="12623" y="2069"/>
                  </a:cubicBezTo>
                  <a:cubicBezTo>
                    <a:pt x="12518" y="2069"/>
                    <a:pt x="12433" y="2153"/>
                    <a:pt x="12431" y="2258"/>
                  </a:cubicBezTo>
                  <a:lnTo>
                    <a:pt x="12428" y="3762"/>
                  </a:lnTo>
                  <a:cubicBezTo>
                    <a:pt x="12428" y="3866"/>
                    <a:pt x="12512" y="3951"/>
                    <a:pt x="12617" y="3954"/>
                  </a:cubicBezTo>
                  <a:cubicBezTo>
                    <a:pt x="12721" y="3954"/>
                    <a:pt x="12806" y="3869"/>
                    <a:pt x="12809" y="3765"/>
                  </a:cubicBezTo>
                  <a:lnTo>
                    <a:pt x="12812" y="2261"/>
                  </a:lnTo>
                  <a:close/>
                  <a:moveTo>
                    <a:pt x="7264" y="962"/>
                  </a:moveTo>
                  <a:cubicBezTo>
                    <a:pt x="7264" y="1067"/>
                    <a:pt x="7349" y="1151"/>
                    <a:pt x="7453" y="1154"/>
                  </a:cubicBezTo>
                  <a:cubicBezTo>
                    <a:pt x="7558" y="1154"/>
                    <a:pt x="7643" y="1070"/>
                    <a:pt x="7645" y="965"/>
                  </a:cubicBezTo>
                  <a:lnTo>
                    <a:pt x="7645" y="209"/>
                  </a:lnTo>
                  <a:cubicBezTo>
                    <a:pt x="7645" y="104"/>
                    <a:pt x="7561" y="20"/>
                    <a:pt x="7456" y="17"/>
                  </a:cubicBezTo>
                  <a:cubicBezTo>
                    <a:pt x="7352" y="17"/>
                    <a:pt x="7267" y="102"/>
                    <a:pt x="7264" y="206"/>
                  </a:cubicBezTo>
                  <a:lnTo>
                    <a:pt x="7264" y="962"/>
                  </a:lnTo>
                  <a:close/>
                  <a:moveTo>
                    <a:pt x="7262" y="3008"/>
                  </a:moveTo>
                  <a:cubicBezTo>
                    <a:pt x="7262" y="3113"/>
                    <a:pt x="7346" y="3197"/>
                    <a:pt x="7451" y="3200"/>
                  </a:cubicBezTo>
                  <a:cubicBezTo>
                    <a:pt x="7555" y="3200"/>
                    <a:pt x="7640" y="3116"/>
                    <a:pt x="7643" y="3011"/>
                  </a:cubicBezTo>
                  <a:lnTo>
                    <a:pt x="7643" y="2255"/>
                  </a:lnTo>
                  <a:cubicBezTo>
                    <a:pt x="7643" y="2150"/>
                    <a:pt x="7558" y="2066"/>
                    <a:pt x="7453" y="2063"/>
                  </a:cubicBezTo>
                  <a:cubicBezTo>
                    <a:pt x="7349" y="2063"/>
                    <a:pt x="7264" y="2148"/>
                    <a:pt x="7262" y="2252"/>
                  </a:cubicBezTo>
                  <a:lnTo>
                    <a:pt x="7262" y="3008"/>
                  </a:lnTo>
                  <a:close/>
                  <a:moveTo>
                    <a:pt x="7451" y="3942"/>
                  </a:moveTo>
                  <a:cubicBezTo>
                    <a:pt x="7555" y="3942"/>
                    <a:pt x="7640" y="3858"/>
                    <a:pt x="7643" y="3753"/>
                  </a:cubicBezTo>
                  <a:lnTo>
                    <a:pt x="7643" y="3626"/>
                  </a:lnTo>
                  <a:cubicBezTo>
                    <a:pt x="7643" y="3522"/>
                    <a:pt x="7558" y="3437"/>
                    <a:pt x="7453" y="3435"/>
                  </a:cubicBezTo>
                  <a:cubicBezTo>
                    <a:pt x="7349" y="3435"/>
                    <a:pt x="7264" y="3519"/>
                    <a:pt x="7262" y="3624"/>
                  </a:cubicBezTo>
                  <a:lnTo>
                    <a:pt x="7262" y="3751"/>
                  </a:lnTo>
                  <a:cubicBezTo>
                    <a:pt x="7262" y="3858"/>
                    <a:pt x="7346" y="3942"/>
                    <a:pt x="7451" y="3942"/>
                  </a:cubicBezTo>
                  <a:close/>
                  <a:moveTo>
                    <a:pt x="7453" y="1868"/>
                  </a:moveTo>
                  <a:cubicBezTo>
                    <a:pt x="7557" y="1868"/>
                    <a:pt x="7643" y="1784"/>
                    <a:pt x="7645" y="1679"/>
                  </a:cubicBezTo>
                  <a:lnTo>
                    <a:pt x="7645" y="1552"/>
                  </a:lnTo>
                  <a:cubicBezTo>
                    <a:pt x="7645" y="1448"/>
                    <a:pt x="7561" y="1363"/>
                    <a:pt x="7456" y="1360"/>
                  </a:cubicBezTo>
                  <a:cubicBezTo>
                    <a:pt x="7352" y="1360"/>
                    <a:pt x="7267" y="1445"/>
                    <a:pt x="7264" y="1549"/>
                  </a:cubicBezTo>
                  <a:lnTo>
                    <a:pt x="7264" y="1676"/>
                  </a:lnTo>
                  <a:cubicBezTo>
                    <a:pt x="7264" y="1784"/>
                    <a:pt x="7348" y="1868"/>
                    <a:pt x="7453" y="1868"/>
                  </a:cubicBezTo>
                  <a:close/>
                  <a:moveTo>
                    <a:pt x="7770" y="2308"/>
                  </a:moveTo>
                  <a:cubicBezTo>
                    <a:pt x="7770" y="2413"/>
                    <a:pt x="7854" y="2498"/>
                    <a:pt x="7959" y="2500"/>
                  </a:cubicBezTo>
                  <a:cubicBezTo>
                    <a:pt x="8063" y="2500"/>
                    <a:pt x="8148" y="2416"/>
                    <a:pt x="8151" y="2311"/>
                  </a:cubicBezTo>
                  <a:lnTo>
                    <a:pt x="8151" y="1555"/>
                  </a:lnTo>
                  <a:cubicBezTo>
                    <a:pt x="8151" y="1451"/>
                    <a:pt x="8066" y="1366"/>
                    <a:pt x="7961" y="1363"/>
                  </a:cubicBezTo>
                  <a:cubicBezTo>
                    <a:pt x="7857" y="1363"/>
                    <a:pt x="7772" y="1448"/>
                    <a:pt x="7770" y="1552"/>
                  </a:cubicBezTo>
                  <a:lnTo>
                    <a:pt x="7770" y="2308"/>
                  </a:lnTo>
                  <a:close/>
                  <a:moveTo>
                    <a:pt x="7767" y="4383"/>
                  </a:moveTo>
                  <a:cubicBezTo>
                    <a:pt x="7767" y="4487"/>
                    <a:pt x="7851" y="4572"/>
                    <a:pt x="7956" y="4575"/>
                  </a:cubicBezTo>
                  <a:cubicBezTo>
                    <a:pt x="8060" y="4575"/>
                    <a:pt x="8145" y="4490"/>
                    <a:pt x="8148" y="4386"/>
                  </a:cubicBezTo>
                  <a:lnTo>
                    <a:pt x="8148" y="3629"/>
                  </a:lnTo>
                  <a:cubicBezTo>
                    <a:pt x="8148" y="3525"/>
                    <a:pt x="8063" y="3440"/>
                    <a:pt x="7959" y="3437"/>
                  </a:cubicBezTo>
                  <a:cubicBezTo>
                    <a:pt x="7854" y="3437"/>
                    <a:pt x="7770" y="3522"/>
                    <a:pt x="7767" y="3626"/>
                  </a:cubicBezTo>
                  <a:lnTo>
                    <a:pt x="7767" y="4383"/>
                  </a:lnTo>
                  <a:close/>
                  <a:moveTo>
                    <a:pt x="7959" y="3254"/>
                  </a:moveTo>
                  <a:cubicBezTo>
                    <a:pt x="8063" y="3254"/>
                    <a:pt x="8148" y="3169"/>
                    <a:pt x="8151" y="3065"/>
                  </a:cubicBezTo>
                  <a:lnTo>
                    <a:pt x="8151" y="2938"/>
                  </a:lnTo>
                  <a:cubicBezTo>
                    <a:pt x="8151" y="2833"/>
                    <a:pt x="8066" y="2749"/>
                    <a:pt x="7961" y="2746"/>
                  </a:cubicBezTo>
                  <a:cubicBezTo>
                    <a:pt x="7857" y="2746"/>
                    <a:pt x="7772" y="2831"/>
                    <a:pt x="7770" y="2935"/>
                  </a:cubicBezTo>
                  <a:lnTo>
                    <a:pt x="7770" y="3062"/>
                  </a:lnTo>
                  <a:cubicBezTo>
                    <a:pt x="7770" y="3166"/>
                    <a:pt x="7854" y="3251"/>
                    <a:pt x="7959" y="3254"/>
                  </a:cubicBezTo>
                  <a:close/>
                  <a:moveTo>
                    <a:pt x="8800" y="2311"/>
                  </a:moveTo>
                  <a:cubicBezTo>
                    <a:pt x="8800" y="2416"/>
                    <a:pt x="8884" y="2500"/>
                    <a:pt x="8989" y="2503"/>
                  </a:cubicBezTo>
                  <a:cubicBezTo>
                    <a:pt x="9093" y="2503"/>
                    <a:pt x="9178" y="2419"/>
                    <a:pt x="9181" y="2314"/>
                  </a:cubicBezTo>
                  <a:lnTo>
                    <a:pt x="9181" y="1558"/>
                  </a:lnTo>
                  <a:cubicBezTo>
                    <a:pt x="9181" y="1453"/>
                    <a:pt x="9096" y="1369"/>
                    <a:pt x="8992" y="1366"/>
                  </a:cubicBezTo>
                  <a:cubicBezTo>
                    <a:pt x="8887" y="1366"/>
                    <a:pt x="8802" y="1451"/>
                    <a:pt x="8800" y="1555"/>
                  </a:cubicBezTo>
                  <a:lnTo>
                    <a:pt x="8800" y="2311"/>
                  </a:lnTo>
                  <a:close/>
                  <a:moveTo>
                    <a:pt x="8989" y="3254"/>
                  </a:moveTo>
                  <a:cubicBezTo>
                    <a:pt x="9093" y="3254"/>
                    <a:pt x="9178" y="3169"/>
                    <a:pt x="9181" y="3065"/>
                  </a:cubicBezTo>
                  <a:lnTo>
                    <a:pt x="9181" y="2938"/>
                  </a:lnTo>
                  <a:cubicBezTo>
                    <a:pt x="9181" y="2833"/>
                    <a:pt x="9096" y="2749"/>
                    <a:pt x="8992" y="2746"/>
                  </a:cubicBezTo>
                  <a:cubicBezTo>
                    <a:pt x="8887" y="2746"/>
                    <a:pt x="8802" y="2831"/>
                    <a:pt x="8800" y="2935"/>
                  </a:cubicBezTo>
                  <a:lnTo>
                    <a:pt x="8800" y="3062"/>
                  </a:lnTo>
                  <a:cubicBezTo>
                    <a:pt x="8800" y="3169"/>
                    <a:pt x="8884" y="3254"/>
                    <a:pt x="8989" y="3254"/>
                  </a:cubicBezTo>
                  <a:close/>
                  <a:moveTo>
                    <a:pt x="9319" y="3011"/>
                  </a:moveTo>
                  <a:cubicBezTo>
                    <a:pt x="9319" y="3116"/>
                    <a:pt x="9404" y="3200"/>
                    <a:pt x="9508" y="3203"/>
                  </a:cubicBezTo>
                  <a:cubicBezTo>
                    <a:pt x="9612" y="3203"/>
                    <a:pt x="9697" y="3118"/>
                    <a:pt x="9700" y="3014"/>
                  </a:cubicBezTo>
                  <a:lnTo>
                    <a:pt x="9700" y="2258"/>
                  </a:lnTo>
                  <a:cubicBezTo>
                    <a:pt x="9700" y="2153"/>
                    <a:pt x="9615" y="2069"/>
                    <a:pt x="9511" y="2066"/>
                  </a:cubicBezTo>
                  <a:cubicBezTo>
                    <a:pt x="9406" y="2066"/>
                    <a:pt x="9322" y="2150"/>
                    <a:pt x="9319" y="2255"/>
                  </a:cubicBezTo>
                  <a:lnTo>
                    <a:pt x="9319" y="3011"/>
                  </a:lnTo>
                  <a:close/>
                  <a:moveTo>
                    <a:pt x="9508" y="3945"/>
                  </a:moveTo>
                  <a:cubicBezTo>
                    <a:pt x="9612" y="3945"/>
                    <a:pt x="9697" y="3861"/>
                    <a:pt x="9700" y="3756"/>
                  </a:cubicBezTo>
                  <a:lnTo>
                    <a:pt x="9700" y="3629"/>
                  </a:lnTo>
                  <a:cubicBezTo>
                    <a:pt x="9700" y="3525"/>
                    <a:pt x="9615" y="3440"/>
                    <a:pt x="9511" y="3437"/>
                  </a:cubicBezTo>
                  <a:cubicBezTo>
                    <a:pt x="9406" y="3437"/>
                    <a:pt x="9322" y="3522"/>
                    <a:pt x="9319" y="3626"/>
                  </a:cubicBezTo>
                  <a:lnTo>
                    <a:pt x="9319" y="3753"/>
                  </a:lnTo>
                  <a:cubicBezTo>
                    <a:pt x="9319" y="3861"/>
                    <a:pt x="9404" y="3945"/>
                    <a:pt x="9508" y="3945"/>
                  </a:cubicBezTo>
                  <a:close/>
                  <a:moveTo>
                    <a:pt x="9511" y="1871"/>
                  </a:moveTo>
                  <a:cubicBezTo>
                    <a:pt x="9615" y="1871"/>
                    <a:pt x="9700" y="1786"/>
                    <a:pt x="9703" y="1682"/>
                  </a:cubicBezTo>
                  <a:lnTo>
                    <a:pt x="9703" y="1555"/>
                  </a:lnTo>
                  <a:cubicBezTo>
                    <a:pt x="9703" y="1451"/>
                    <a:pt x="9618" y="1366"/>
                    <a:pt x="9514" y="1363"/>
                  </a:cubicBezTo>
                  <a:cubicBezTo>
                    <a:pt x="9409" y="1363"/>
                    <a:pt x="9325" y="1448"/>
                    <a:pt x="9322" y="1552"/>
                  </a:cubicBezTo>
                  <a:lnTo>
                    <a:pt x="9322" y="1679"/>
                  </a:lnTo>
                  <a:cubicBezTo>
                    <a:pt x="9322" y="1786"/>
                    <a:pt x="9406" y="1871"/>
                    <a:pt x="9511" y="1871"/>
                  </a:cubicBezTo>
                  <a:close/>
                  <a:moveTo>
                    <a:pt x="9847" y="2311"/>
                  </a:moveTo>
                  <a:cubicBezTo>
                    <a:pt x="9847" y="2416"/>
                    <a:pt x="9931" y="2500"/>
                    <a:pt x="10036" y="2503"/>
                  </a:cubicBezTo>
                  <a:cubicBezTo>
                    <a:pt x="10139" y="2503"/>
                    <a:pt x="10224" y="2419"/>
                    <a:pt x="10227" y="2314"/>
                  </a:cubicBezTo>
                  <a:lnTo>
                    <a:pt x="10227" y="1558"/>
                  </a:lnTo>
                  <a:cubicBezTo>
                    <a:pt x="10227" y="1453"/>
                    <a:pt x="10142" y="1369"/>
                    <a:pt x="10039" y="1366"/>
                  </a:cubicBezTo>
                  <a:cubicBezTo>
                    <a:pt x="9934" y="1366"/>
                    <a:pt x="9849" y="1451"/>
                    <a:pt x="9847" y="1555"/>
                  </a:cubicBezTo>
                  <a:lnTo>
                    <a:pt x="9847" y="2311"/>
                  </a:lnTo>
                  <a:close/>
                  <a:moveTo>
                    <a:pt x="10036" y="3257"/>
                  </a:moveTo>
                  <a:cubicBezTo>
                    <a:pt x="10140" y="3257"/>
                    <a:pt x="10224" y="3172"/>
                    <a:pt x="10227" y="3068"/>
                  </a:cubicBezTo>
                  <a:lnTo>
                    <a:pt x="10227" y="2941"/>
                  </a:lnTo>
                  <a:cubicBezTo>
                    <a:pt x="10227" y="2836"/>
                    <a:pt x="10142" y="2752"/>
                    <a:pt x="10039" y="2749"/>
                  </a:cubicBezTo>
                  <a:cubicBezTo>
                    <a:pt x="9934" y="2749"/>
                    <a:pt x="9849" y="2833"/>
                    <a:pt x="9847" y="2938"/>
                  </a:cubicBezTo>
                  <a:lnTo>
                    <a:pt x="9847" y="3065"/>
                  </a:lnTo>
                  <a:cubicBezTo>
                    <a:pt x="9847" y="3169"/>
                    <a:pt x="9931" y="3257"/>
                    <a:pt x="10036" y="3257"/>
                  </a:cubicBezTo>
                  <a:close/>
                  <a:moveTo>
                    <a:pt x="10039" y="1219"/>
                  </a:moveTo>
                  <a:cubicBezTo>
                    <a:pt x="10143" y="1219"/>
                    <a:pt x="10227" y="1135"/>
                    <a:pt x="10229" y="1030"/>
                  </a:cubicBezTo>
                  <a:lnTo>
                    <a:pt x="10229" y="903"/>
                  </a:lnTo>
                  <a:cubicBezTo>
                    <a:pt x="10229" y="799"/>
                    <a:pt x="10145" y="714"/>
                    <a:pt x="10040" y="711"/>
                  </a:cubicBezTo>
                  <a:cubicBezTo>
                    <a:pt x="9937" y="711"/>
                    <a:pt x="9852" y="796"/>
                    <a:pt x="9849" y="900"/>
                  </a:cubicBezTo>
                  <a:lnTo>
                    <a:pt x="9849" y="1027"/>
                  </a:lnTo>
                  <a:cubicBezTo>
                    <a:pt x="9849" y="1132"/>
                    <a:pt x="9934" y="1219"/>
                    <a:pt x="10039" y="1219"/>
                  </a:cubicBezTo>
                  <a:close/>
                  <a:moveTo>
                    <a:pt x="10873" y="4388"/>
                  </a:moveTo>
                  <a:cubicBezTo>
                    <a:pt x="10873" y="4493"/>
                    <a:pt x="10957" y="4577"/>
                    <a:pt x="11062" y="4580"/>
                  </a:cubicBezTo>
                  <a:cubicBezTo>
                    <a:pt x="11166" y="4580"/>
                    <a:pt x="11251" y="4496"/>
                    <a:pt x="11254" y="4391"/>
                  </a:cubicBezTo>
                  <a:lnTo>
                    <a:pt x="11254" y="3635"/>
                  </a:lnTo>
                  <a:cubicBezTo>
                    <a:pt x="11254" y="3530"/>
                    <a:pt x="11169" y="3446"/>
                    <a:pt x="11065" y="3443"/>
                  </a:cubicBezTo>
                  <a:cubicBezTo>
                    <a:pt x="10960" y="3443"/>
                    <a:pt x="10876" y="3528"/>
                    <a:pt x="10873" y="3632"/>
                  </a:cubicBezTo>
                  <a:lnTo>
                    <a:pt x="10873" y="4388"/>
                  </a:lnTo>
                  <a:close/>
                  <a:moveTo>
                    <a:pt x="10876" y="2314"/>
                  </a:moveTo>
                  <a:cubicBezTo>
                    <a:pt x="10876" y="2419"/>
                    <a:pt x="10960" y="2503"/>
                    <a:pt x="11065" y="2506"/>
                  </a:cubicBezTo>
                  <a:cubicBezTo>
                    <a:pt x="11169" y="2506"/>
                    <a:pt x="11254" y="2421"/>
                    <a:pt x="11257" y="2317"/>
                  </a:cubicBezTo>
                  <a:lnTo>
                    <a:pt x="11257" y="1561"/>
                  </a:lnTo>
                  <a:cubicBezTo>
                    <a:pt x="11257" y="1456"/>
                    <a:pt x="11172" y="1372"/>
                    <a:pt x="11068" y="1369"/>
                  </a:cubicBezTo>
                  <a:cubicBezTo>
                    <a:pt x="10963" y="1369"/>
                    <a:pt x="10878" y="1453"/>
                    <a:pt x="10876" y="1558"/>
                  </a:cubicBezTo>
                  <a:lnTo>
                    <a:pt x="10876" y="2314"/>
                  </a:lnTo>
                  <a:close/>
                  <a:moveTo>
                    <a:pt x="11065" y="3257"/>
                  </a:moveTo>
                  <a:cubicBezTo>
                    <a:pt x="11170" y="3257"/>
                    <a:pt x="11254" y="3172"/>
                    <a:pt x="11257" y="3068"/>
                  </a:cubicBezTo>
                  <a:lnTo>
                    <a:pt x="11257" y="2941"/>
                  </a:lnTo>
                  <a:cubicBezTo>
                    <a:pt x="11257" y="2836"/>
                    <a:pt x="11172" y="2752"/>
                    <a:pt x="11068" y="2749"/>
                  </a:cubicBezTo>
                  <a:cubicBezTo>
                    <a:pt x="10963" y="2749"/>
                    <a:pt x="10878" y="2833"/>
                    <a:pt x="10876" y="2938"/>
                  </a:cubicBezTo>
                  <a:lnTo>
                    <a:pt x="10876" y="3065"/>
                  </a:lnTo>
                  <a:cubicBezTo>
                    <a:pt x="10873" y="3172"/>
                    <a:pt x="10961" y="3257"/>
                    <a:pt x="11065" y="3257"/>
                  </a:cubicBezTo>
                  <a:close/>
                  <a:moveTo>
                    <a:pt x="11068" y="1219"/>
                  </a:moveTo>
                  <a:cubicBezTo>
                    <a:pt x="11173" y="1219"/>
                    <a:pt x="11257" y="1135"/>
                    <a:pt x="11259" y="1030"/>
                  </a:cubicBezTo>
                  <a:lnTo>
                    <a:pt x="11259" y="903"/>
                  </a:lnTo>
                  <a:cubicBezTo>
                    <a:pt x="11259" y="799"/>
                    <a:pt x="11175" y="714"/>
                    <a:pt x="11070" y="711"/>
                  </a:cubicBezTo>
                  <a:cubicBezTo>
                    <a:pt x="10966" y="711"/>
                    <a:pt x="10881" y="796"/>
                    <a:pt x="10878" y="900"/>
                  </a:cubicBezTo>
                  <a:lnTo>
                    <a:pt x="10878" y="1027"/>
                  </a:lnTo>
                  <a:cubicBezTo>
                    <a:pt x="10878" y="1135"/>
                    <a:pt x="10964" y="1219"/>
                    <a:pt x="11068" y="1219"/>
                  </a:cubicBezTo>
                  <a:close/>
                  <a:moveTo>
                    <a:pt x="11398" y="971"/>
                  </a:moveTo>
                  <a:cubicBezTo>
                    <a:pt x="11398" y="1075"/>
                    <a:pt x="11482" y="1160"/>
                    <a:pt x="11587" y="1163"/>
                  </a:cubicBezTo>
                  <a:cubicBezTo>
                    <a:pt x="11691" y="1163"/>
                    <a:pt x="11776" y="1078"/>
                    <a:pt x="11779" y="974"/>
                  </a:cubicBezTo>
                  <a:lnTo>
                    <a:pt x="11779" y="217"/>
                  </a:lnTo>
                  <a:cubicBezTo>
                    <a:pt x="11779" y="113"/>
                    <a:pt x="11694" y="28"/>
                    <a:pt x="11590" y="25"/>
                  </a:cubicBezTo>
                  <a:cubicBezTo>
                    <a:pt x="11485" y="25"/>
                    <a:pt x="11401" y="110"/>
                    <a:pt x="11398" y="215"/>
                  </a:cubicBezTo>
                  <a:lnTo>
                    <a:pt x="11398" y="971"/>
                  </a:lnTo>
                  <a:close/>
                  <a:moveTo>
                    <a:pt x="11395" y="3014"/>
                  </a:moveTo>
                  <a:cubicBezTo>
                    <a:pt x="11395" y="3118"/>
                    <a:pt x="11480" y="3203"/>
                    <a:pt x="11584" y="3206"/>
                  </a:cubicBezTo>
                  <a:cubicBezTo>
                    <a:pt x="11688" y="3206"/>
                    <a:pt x="11773" y="3121"/>
                    <a:pt x="11776" y="3017"/>
                  </a:cubicBezTo>
                  <a:lnTo>
                    <a:pt x="11776" y="2261"/>
                  </a:lnTo>
                  <a:cubicBezTo>
                    <a:pt x="11776" y="2156"/>
                    <a:pt x="11691" y="2071"/>
                    <a:pt x="11587" y="2069"/>
                  </a:cubicBezTo>
                  <a:cubicBezTo>
                    <a:pt x="11482" y="2069"/>
                    <a:pt x="11398" y="2153"/>
                    <a:pt x="11395" y="2258"/>
                  </a:cubicBezTo>
                  <a:lnTo>
                    <a:pt x="11395" y="3014"/>
                  </a:lnTo>
                  <a:close/>
                  <a:moveTo>
                    <a:pt x="11584" y="3957"/>
                  </a:moveTo>
                  <a:cubicBezTo>
                    <a:pt x="11688" y="3957"/>
                    <a:pt x="11773" y="3872"/>
                    <a:pt x="11776" y="3768"/>
                  </a:cubicBezTo>
                  <a:lnTo>
                    <a:pt x="11776" y="3641"/>
                  </a:lnTo>
                  <a:cubicBezTo>
                    <a:pt x="11776" y="3536"/>
                    <a:pt x="11691" y="3451"/>
                    <a:pt x="11587" y="3449"/>
                  </a:cubicBezTo>
                  <a:cubicBezTo>
                    <a:pt x="11482" y="3449"/>
                    <a:pt x="11398" y="3533"/>
                    <a:pt x="11395" y="3638"/>
                  </a:cubicBezTo>
                  <a:lnTo>
                    <a:pt x="11395" y="3765"/>
                  </a:lnTo>
                  <a:cubicBezTo>
                    <a:pt x="11392" y="3869"/>
                    <a:pt x="11477" y="3957"/>
                    <a:pt x="11584" y="3957"/>
                  </a:cubicBezTo>
                  <a:close/>
                  <a:moveTo>
                    <a:pt x="11587" y="1882"/>
                  </a:moveTo>
                  <a:cubicBezTo>
                    <a:pt x="11692" y="1882"/>
                    <a:pt x="11776" y="1798"/>
                    <a:pt x="11779" y="1693"/>
                  </a:cubicBezTo>
                  <a:lnTo>
                    <a:pt x="11779" y="1566"/>
                  </a:lnTo>
                  <a:cubicBezTo>
                    <a:pt x="11779" y="1462"/>
                    <a:pt x="11694" y="1377"/>
                    <a:pt x="11590" y="1374"/>
                  </a:cubicBezTo>
                  <a:cubicBezTo>
                    <a:pt x="11485" y="1374"/>
                    <a:pt x="11401" y="1459"/>
                    <a:pt x="11398" y="1563"/>
                  </a:cubicBezTo>
                  <a:lnTo>
                    <a:pt x="11398" y="1690"/>
                  </a:lnTo>
                  <a:cubicBezTo>
                    <a:pt x="11395" y="1798"/>
                    <a:pt x="11483" y="1882"/>
                    <a:pt x="11587" y="1882"/>
                  </a:cubicBezTo>
                  <a:close/>
                  <a:moveTo>
                    <a:pt x="11911" y="4380"/>
                  </a:moveTo>
                  <a:cubicBezTo>
                    <a:pt x="11911" y="4484"/>
                    <a:pt x="11996" y="4569"/>
                    <a:pt x="12100" y="4572"/>
                  </a:cubicBezTo>
                  <a:cubicBezTo>
                    <a:pt x="12205" y="4572"/>
                    <a:pt x="12289" y="4487"/>
                    <a:pt x="12292" y="4383"/>
                  </a:cubicBezTo>
                  <a:lnTo>
                    <a:pt x="12292" y="3626"/>
                  </a:lnTo>
                  <a:cubicBezTo>
                    <a:pt x="12292" y="3522"/>
                    <a:pt x="12208" y="3437"/>
                    <a:pt x="12103" y="3435"/>
                  </a:cubicBezTo>
                  <a:cubicBezTo>
                    <a:pt x="11999" y="3435"/>
                    <a:pt x="11914" y="3519"/>
                    <a:pt x="11911" y="3624"/>
                  </a:cubicBezTo>
                  <a:lnTo>
                    <a:pt x="11911" y="4380"/>
                  </a:lnTo>
                  <a:close/>
                  <a:moveTo>
                    <a:pt x="11914" y="2306"/>
                  </a:moveTo>
                  <a:cubicBezTo>
                    <a:pt x="11914" y="2410"/>
                    <a:pt x="11999" y="2495"/>
                    <a:pt x="12103" y="2498"/>
                  </a:cubicBezTo>
                  <a:cubicBezTo>
                    <a:pt x="12208" y="2498"/>
                    <a:pt x="12292" y="2413"/>
                    <a:pt x="12295" y="2308"/>
                  </a:cubicBezTo>
                  <a:lnTo>
                    <a:pt x="12295" y="1552"/>
                  </a:lnTo>
                  <a:cubicBezTo>
                    <a:pt x="12295" y="1448"/>
                    <a:pt x="12210" y="1363"/>
                    <a:pt x="12106" y="1360"/>
                  </a:cubicBezTo>
                  <a:cubicBezTo>
                    <a:pt x="12002" y="1360"/>
                    <a:pt x="11917" y="1445"/>
                    <a:pt x="11914" y="1549"/>
                  </a:cubicBezTo>
                  <a:lnTo>
                    <a:pt x="11914" y="2306"/>
                  </a:lnTo>
                  <a:close/>
                  <a:moveTo>
                    <a:pt x="12103" y="3248"/>
                  </a:moveTo>
                  <a:cubicBezTo>
                    <a:pt x="12208" y="3248"/>
                    <a:pt x="12292" y="3164"/>
                    <a:pt x="12295" y="3059"/>
                  </a:cubicBezTo>
                  <a:lnTo>
                    <a:pt x="12295" y="2932"/>
                  </a:lnTo>
                  <a:cubicBezTo>
                    <a:pt x="12295" y="2828"/>
                    <a:pt x="12210" y="2743"/>
                    <a:pt x="12106" y="2740"/>
                  </a:cubicBezTo>
                  <a:cubicBezTo>
                    <a:pt x="12002" y="2740"/>
                    <a:pt x="11917" y="2825"/>
                    <a:pt x="11914" y="2929"/>
                  </a:cubicBezTo>
                  <a:lnTo>
                    <a:pt x="11914" y="3056"/>
                  </a:lnTo>
                  <a:cubicBezTo>
                    <a:pt x="11911" y="3164"/>
                    <a:pt x="11996" y="3248"/>
                    <a:pt x="12103" y="3248"/>
                  </a:cubicBezTo>
                  <a:close/>
                  <a:moveTo>
                    <a:pt x="12106" y="1211"/>
                  </a:moveTo>
                  <a:cubicBezTo>
                    <a:pt x="12210" y="1211"/>
                    <a:pt x="12295" y="1126"/>
                    <a:pt x="12298" y="1022"/>
                  </a:cubicBezTo>
                  <a:lnTo>
                    <a:pt x="12298" y="895"/>
                  </a:lnTo>
                  <a:cubicBezTo>
                    <a:pt x="12298" y="790"/>
                    <a:pt x="12213" y="706"/>
                    <a:pt x="12109" y="703"/>
                  </a:cubicBezTo>
                  <a:cubicBezTo>
                    <a:pt x="12004" y="703"/>
                    <a:pt x="11920" y="787"/>
                    <a:pt x="11917" y="892"/>
                  </a:cubicBezTo>
                  <a:lnTo>
                    <a:pt x="11917" y="1019"/>
                  </a:lnTo>
                  <a:cubicBezTo>
                    <a:pt x="11914" y="1126"/>
                    <a:pt x="12002" y="1211"/>
                    <a:pt x="12106" y="1211"/>
                  </a:cubicBezTo>
                  <a:close/>
                  <a:moveTo>
                    <a:pt x="14880" y="2255"/>
                  </a:moveTo>
                  <a:cubicBezTo>
                    <a:pt x="14880" y="2150"/>
                    <a:pt x="14795" y="2066"/>
                    <a:pt x="14691" y="2063"/>
                  </a:cubicBezTo>
                  <a:cubicBezTo>
                    <a:pt x="14587" y="2063"/>
                    <a:pt x="14502" y="2148"/>
                    <a:pt x="14499" y="2252"/>
                  </a:cubicBezTo>
                  <a:lnTo>
                    <a:pt x="14496" y="3756"/>
                  </a:lnTo>
                  <a:cubicBezTo>
                    <a:pt x="14496" y="3861"/>
                    <a:pt x="14581" y="3945"/>
                    <a:pt x="14685" y="3948"/>
                  </a:cubicBezTo>
                  <a:cubicBezTo>
                    <a:pt x="14790" y="3948"/>
                    <a:pt x="14874" y="3863"/>
                    <a:pt x="14877" y="3759"/>
                  </a:cubicBezTo>
                  <a:lnTo>
                    <a:pt x="14880" y="2255"/>
                  </a:lnTo>
                  <a:close/>
                  <a:moveTo>
                    <a:pt x="16954" y="2249"/>
                  </a:moveTo>
                  <a:cubicBezTo>
                    <a:pt x="16954" y="2145"/>
                    <a:pt x="16870" y="2060"/>
                    <a:pt x="16765" y="2057"/>
                  </a:cubicBezTo>
                  <a:cubicBezTo>
                    <a:pt x="16661" y="2057"/>
                    <a:pt x="16576" y="2142"/>
                    <a:pt x="16573" y="2246"/>
                  </a:cubicBezTo>
                  <a:lnTo>
                    <a:pt x="16571" y="3751"/>
                  </a:lnTo>
                  <a:cubicBezTo>
                    <a:pt x="16571" y="3855"/>
                    <a:pt x="16655" y="3940"/>
                    <a:pt x="16760" y="3942"/>
                  </a:cubicBezTo>
                  <a:cubicBezTo>
                    <a:pt x="16864" y="3942"/>
                    <a:pt x="16949" y="3858"/>
                    <a:pt x="16952" y="3753"/>
                  </a:cubicBezTo>
                  <a:lnTo>
                    <a:pt x="16954" y="2249"/>
                  </a:lnTo>
                  <a:close/>
                  <a:moveTo>
                    <a:pt x="12939" y="4388"/>
                  </a:moveTo>
                  <a:cubicBezTo>
                    <a:pt x="12939" y="4493"/>
                    <a:pt x="13023" y="4577"/>
                    <a:pt x="13128" y="4580"/>
                  </a:cubicBezTo>
                  <a:cubicBezTo>
                    <a:pt x="13232" y="4580"/>
                    <a:pt x="13317" y="4496"/>
                    <a:pt x="13320" y="4391"/>
                  </a:cubicBezTo>
                  <a:lnTo>
                    <a:pt x="13320" y="3635"/>
                  </a:lnTo>
                  <a:cubicBezTo>
                    <a:pt x="13320" y="3530"/>
                    <a:pt x="13235" y="3446"/>
                    <a:pt x="13130" y="3443"/>
                  </a:cubicBezTo>
                  <a:cubicBezTo>
                    <a:pt x="13026" y="3443"/>
                    <a:pt x="12941" y="3528"/>
                    <a:pt x="12939" y="3632"/>
                  </a:cubicBezTo>
                  <a:lnTo>
                    <a:pt x="12939" y="4388"/>
                  </a:lnTo>
                  <a:close/>
                  <a:moveTo>
                    <a:pt x="12941" y="2314"/>
                  </a:moveTo>
                  <a:cubicBezTo>
                    <a:pt x="12941" y="2419"/>
                    <a:pt x="13026" y="2503"/>
                    <a:pt x="13130" y="2506"/>
                  </a:cubicBezTo>
                  <a:cubicBezTo>
                    <a:pt x="13235" y="2506"/>
                    <a:pt x="13320" y="2421"/>
                    <a:pt x="13322" y="2317"/>
                  </a:cubicBezTo>
                  <a:lnTo>
                    <a:pt x="13322" y="1561"/>
                  </a:lnTo>
                  <a:cubicBezTo>
                    <a:pt x="13322" y="1456"/>
                    <a:pt x="13238" y="1372"/>
                    <a:pt x="13133" y="1369"/>
                  </a:cubicBezTo>
                  <a:cubicBezTo>
                    <a:pt x="13029" y="1369"/>
                    <a:pt x="12944" y="1453"/>
                    <a:pt x="12941" y="1558"/>
                  </a:cubicBezTo>
                  <a:lnTo>
                    <a:pt x="12941" y="2314"/>
                  </a:lnTo>
                  <a:close/>
                  <a:moveTo>
                    <a:pt x="13130" y="3260"/>
                  </a:moveTo>
                  <a:cubicBezTo>
                    <a:pt x="13235" y="3260"/>
                    <a:pt x="13320" y="3175"/>
                    <a:pt x="13322" y="3070"/>
                  </a:cubicBezTo>
                  <a:lnTo>
                    <a:pt x="13322" y="2943"/>
                  </a:lnTo>
                  <a:cubicBezTo>
                    <a:pt x="13322" y="2839"/>
                    <a:pt x="13238" y="2754"/>
                    <a:pt x="13133" y="2752"/>
                  </a:cubicBezTo>
                  <a:cubicBezTo>
                    <a:pt x="13029" y="2752"/>
                    <a:pt x="12944" y="2836"/>
                    <a:pt x="12941" y="2941"/>
                  </a:cubicBezTo>
                  <a:lnTo>
                    <a:pt x="12941" y="3068"/>
                  </a:lnTo>
                  <a:cubicBezTo>
                    <a:pt x="12939" y="3172"/>
                    <a:pt x="13023" y="3260"/>
                    <a:pt x="13130" y="3260"/>
                  </a:cubicBezTo>
                  <a:close/>
                  <a:moveTo>
                    <a:pt x="13133" y="1222"/>
                  </a:moveTo>
                  <a:cubicBezTo>
                    <a:pt x="13238" y="1222"/>
                    <a:pt x="13322" y="1137"/>
                    <a:pt x="13325" y="1033"/>
                  </a:cubicBezTo>
                  <a:lnTo>
                    <a:pt x="13325" y="906"/>
                  </a:lnTo>
                  <a:cubicBezTo>
                    <a:pt x="13325" y="801"/>
                    <a:pt x="13241" y="717"/>
                    <a:pt x="13136" y="714"/>
                  </a:cubicBezTo>
                  <a:cubicBezTo>
                    <a:pt x="13032" y="714"/>
                    <a:pt x="12947" y="799"/>
                    <a:pt x="12944" y="903"/>
                  </a:cubicBezTo>
                  <a:lnTo>
                    <a:pt x="12944" y="1030"/>
                  </a:lnTo>
                  <a:cubicBezTo>
                    <a:pt x="12941" y="1135"/>
                    <a:pt x="13026" y="1222"/>
                    <a:pt x="13133" y="1222"/>
                  </a:cubicBezTo>
                  <a:close/>
                  <a:moveTo>
                    <a:pt x="19029" y="223"/>
                  </a:moveTo>
                  <a:cubicBezTo>
                    <a:pt x="19029" y="119"/>
                    <a:pt x="18944" y="34"/>
                    <a:pt x="18839" y="31"/>
                  </a:cubicBezTo>
                  <a:cubicBezTo>
                    <a:pt x="18735" y="31"/>
                    <a:pt x="18650" y="116"/>
                    <a:pt x="18648" y="220"/>
                  </a:cubicBezTo>
                  <a:lnTo>
                    <a:pt x="18645" y="1724"/>
                  </a:lnTo>
                  <a:cubicBezTo>
                    <a:pt x="18645" y="1725"/>
                    <a:pt x="18645" y="1725"/>
                    <a:pt x="18645" y="1725"/>
                  </a:cubicBezTo>
                  <a:lnTo>
                    <a:pt x="18645" y="1730"/>
                  </a:lnTo>
                  <a:cubicBezTo>
                    <a:pt x="18645" y="1834"/>
                    <a:pt x="18729" y="1919"/>
                    <a:pt x="18834" y="1922"/>
                  </a:cubicBezTo>
                  <a:cubicBezTo>
                    <a:pt x="18938" y="1922"/>
                    <a:pt x="19023" y="1837"/>
                    <a:pt x="19026" y="1733"/>
                  </a:cubicBezTo>
                  <a:lnTo>
                    <a:pt x="19029" y="229"/>
                  </a:lnTo>
                  <a:cubicBezTo>
                    <a:pt x="19029" y="228"/>
                    <a:pt x="19029" y="228"/>
                    <a:pt x="19029" y="228"/>
                  </a:cubicBezTo>
                  <a:lnTo>
                    <a:pt x="19029" y="223"/>
                  </a:lnTo>
                  <a:close/>
                  <a:moveTo>
                    <a:pt x="19026" y="2266"/>
                  </a:moveTo>
                  <a:cubicBezTo>
                    <a:pt x="19026" y="2162"/>
                    <a:pt x="18941" y="2077"/>
                    <a:pt x="18837" y="2074"/>
                  </a:cubicBezTo>
                  <a:cubicBezTo>
                    <a:pt x="18732" y="2074"/>
                    <a:pt x="18648" y="2159"/>
                    <a:pt x="18645" y="2263"/>
                  </a:cubicBezTo>
                  <a:lnTo>
                    <a:pt x="18642" y="3768"/>
                  </a:lnTo>
                  <a:lnTo>
                    <a:pt x="18642" y="3768"/>
                  </a:lnTo>
                  <a:lnTo>
                    <a:pt x="18642" y="3773"/>
                  </a:lnTo>
                  <a:cubicBezTo>
                    <a:pt x="18642" y="3878"/>
                    <a:pt x="18727" y="3962"/>
                    <a:pt x="18831" y="3965"/>
                  </a:cubicBezTo>
                  <a:cubicBezTo>
                    <a:pt x="18935" y="3965"/>
                    <a:pt x="19020" y="3880"/>
                    <a:pt x="19023" y="3776"/>
                  </a:cubicBezTo>
                  <a:lnTo>
                    <a:pt x="19026" y="2272"/>
                  </a:lnTo>
                  <a:lnTo>
                    <a:pt x="19026" y="2271"/>
                  </a:lnTo>
                  <a:lnTo>
                    <a:pt x="19026" y="2266"/>
                  </a:lnTo>
                  <a:close/>
                  <a:moveTo>
                    <a:pt x="13478" y="971"/>
                  </a:moveTo>
                  <a:cubicBezTo>
                    <a:pt x="13478" y="1075"/>
                    <a:pt x="13562" y="1160"/>
                    <a:pt x="13667" y="1163"/>
                  </a:cubicBezTo>
                  <a:cubicBezTo>
                    <a:pt x="13771" y="1163"/>
                    <a:pt x="13856" y="1078"/>
                    <a:pt x="13859" y="974"/>
                  </a:cubicBezTo>
                  <a:lnTo>
                    <a:pt x="13859" y="217"/>
                  </a:lnTo>
                  <a:cubicBezTo>
                    <a:pt x="13859" y="113"/>
                    <a:pt x="13774" y="28"/>
                    <a:pt x="13669" y="25"/>
                  </a:cubicBezTo>
                  <a:cubicBezTo>
                    <a:pt x="13565" y="25"/>
                    <a:pt x="13480" y="110"/>
                    <a:pt x="13478" y="215"/>
                  </a:cubicBezTo>
                  <a:lnTo>
                    <a:pt x="13478" y="971"/>
                  </a:lnTo>
                  <a:close/>
                  <a:moveTo>
                    <a:pt x="13475" y="3014"/>
                  </a:moveTo>
                  <a:cubicBezTo>
                    <a:pt x="13475" y="3118"/>
                    <a:pt x="13559" y="3203"/>
                    <a:pt x="13664" y="3206"/>
                  </a:cubicBezTo>
                  <a:cubicBezTo>
                    <a:pt x="13768" y="3206"/>
                    <a:pt x="13853" y="3121"/>
                    <a:pt x="13856" y="3017"/>
                  </a:cubicBezTo>
                  <a:lnTo>
                    <a:pt x="13856" y="2261"/>
                  </a:lnTo>
                  <a:cubicBezTo>
                    <a:pt x="13856" y="2156"/>
                    <a:pt x="13771" y="2071"/>
                    <a:pt x="13667" y="2069"/>
                  </a:cubicBezTo>
                  <a:cubicBezTo>
                    <a:pt x="13562" y="2069"/>
                    <a:pt x="13478" y="2153"/>
                    <a:pt x="13475" y="2258"/>
                  </a:cubicBezTo>
                  <a:lnTo>
                    <a:pt x="13475" y="3014"/>
                  </a:lnTo>
                  <a:close/>
                  <a:moveTo>
                    <a:pt x="13664" y="3951"/>
                  </a:moveTo>
                  <a:cubicBezTo>
                    <a:pt x="13769" y="3951"/>
                    <a:pt x="13853" y="3866"/>
                    <a:pt x="13856" y="3762"/>
                  </a:cubicBezTo>
                  <a:lnTo>
                    <a:pt x="13856" y="3635"/>
                  </a:lnTo>
                  <a:cubicBezTo>
                    <a:pt x="13856" y="3530"/>
                    <a:pt x="13771" y="3446"/>
                    <a:pt x="13667" y="3443"/>
                  </a:cubicBezTo>
                  <a:cubicBezTo>
                    <a:pt x="13562" y="3443"/>
                    <a:pt x="13478" y="3528"/>
                    <a:pt x="13475" y="3632"/>
                  </a:cubicBezTo>
                  <a:lnTo>
                    <a:pt x="13475" y="3759"/>
                  </a:lnTo>
                  <a:cubicBezTo>
                    <a:pt x="13475" y="3863"/>
                    <a:pt x="13560" y="3951"/>
                    <a:pt x="13664" y="3951"/>
                  </a:cubicBezTo>
                  <a:close/>
                  <a:moveTo>
                    <a:pt x="13667" y="1877"/>
                  </a:moveTo>
                  <a:cubicBezTo>
                    <a:pt x="13771" y="1877"/>
                    <a:pt x="13856" y="1792"/>
                    <a:pt x="13859" y="1688"/>
                  </a:cubicBezTo>
                  <a:lnTo>
                    <a:pt x="13859" y="1561"/>
                  </a:lnTo>
                  <a:cubicBezTo>
                    <a:pt x="13859" y="1456"/>
                    <a:pt x="13774" y="1372"/>
                    <a:pt x="13669" y="1369"/>
                  </a:cubicBezTo>
                  <a:cubicBezTo>
                    <a:pt x="13565" y="1369"/>
                    <a:pt x="13480" y="1453"/>
                    <a:pt x="13478" y="1558"/>
                  </a:cubicBezTo>
                  <a:lnTo>
                    <a:pt x="13478" y="1685"/>
                  </a:lnTo>
                  <a:cubicBezTo>
                    <a:pt x="13478" y="1792"/>
                    <a:pt x="13562" y="1877"/>
                    <a:pt x="13667" y="1877"/>
                  </a:cubicBezTo>
                  <a:close/>
                  <a:moveTo>
                    <a:pt x="13983" y="2317"/>
                  </a:moveTo>
                  <a:cubicBezTo>
                    <a:pt x="13983" y="2421"/>
                    <a:pt x="14067" y="2506"/>
                    <a:pt x="14172" y="2509"/>
                  </a:cubicBezTo>
                  <a:cubicBezTo>
                    <a:pt x="14276" y="2509"/>
                    <a:pt x="14361" y="2424"/>
                    <a:pt x="14364" y="2320"/>
                  </a:cubicBezTo>
                  <a:lnTo>
                    <a:pt x="14364" y="1563"/>
                  </a:lnTo>
                  <a:cubicBezTo>
                    <a:pt x="14364" y="1459"/>
                    <a:pt x="14279" y="1374"/>
                    <a:pt x="14175" y="1372"/>
                  </a:cubicBezTo>
                  <a:cubicBezTo>
                    <a:pt x="14070" y="1372"/>
                    <a:pt x="13986" y="1456"/>
                    <a:pt x="13983" y="1561"/>
                  </a:cubicBezTo>
                  <a:lnTo>
                    <a:pt x="13983" y="2317"/>
                  </a:lnTo>
                  <a:close/>
                  <a:moveTo>
                    <a:pt x="13980" y="4391"/>
                  </a:moveTo>
                  <a:cubicBezTo>
                    <a:pt x="13980" y="4496"/>
                    <a:pt x="14065" y="4580"/>
                    <a:pt x="14169" y="4583"/>
                  </a:cubicBezTo>
                  <a:cubicBezTo>
                    <a:pt x="14273" y="4583"/>
                    <a:pt x="14358" y="4498"/>
                    <a:pt x="14361" y="4394"/>
                  </a:cubicBezTo>
                  <a:lnTo>
                    <a:pt x="14361" y="3638"/>
                  </a:lnTo>
                  <a:cubicBezTo>
                    <a:pt x="14361" y="3533"/>
                    <a:pt x="14276" y="3449"/>
                    <a:pt x="14172" y="3446"/>
                  </a:cubicBezTo>
                  <a:cubicBezTo>
                    <a:pt x="14067" y="3446"/>
                    <a:pt x="13983" y="3530"/>
                    <a:pt x="13980" y="3635"/>
                  </a:cubicBezTo>
                  <a:lnTo>
                    <a:pt x="13980" y="4391"/>
                  </a:lnTo>
                  <a:close/>
                  <a:moveTo>
                    <a:pt x="14172" y="3260"/>
                  </a:moveTo>
                  <a:cubicBezTo>
                    <a:pt x="14277" y="3260"/>
                    <a:pt x="14361" y="3175"/>
                    <a:pt x="14364" y="3070"/>
                  </a:cubicBezTo>
                  <a:lnTo>
                    <a:pt x="14364" y="2943"/>
                  </a:lnTo>
                  <a:cubicBezTo>
                    <a:pt x="14364" y="2839"/>
                    <a:pt x="14279" y="2754"/>
                    <a:pt x="14175" y="2752"/>
                  </a:cubicBezTo>
                  <a:cubicBezTo>
                    <a:pt x="14070" y="2752"/>
                    <a:pt x="13986" y="2836"/>
                    <a:pt x="13983" y="2941"/>
                  </a:cubicBezTo>
                  <a:lnTo>
                    <a:pt x="13983" y="3068"/>
                  </a:lnTo>
                  <a:cubicBezTo>
                    <a:pt x="13983" y="3175"/>
                    <a:pt x="14068" y="3260"/>
                    <a:pt x="14172" y="3260"/>
                  </a:cubicBezTo>
                  <a:close/>
                  <a:moveTo>
                    <a:pt x="15013" y="2317"/>
                  </a:moveTo>
                  <a:cubicBezTo>
                    <a:pt x="15013" y="2421"/>
                    <a:pt x="15097" y="2506"/>
                    <a:pt x="15202" y="2509"/>
                  </a:cubicBezTo>
                  <a:cubicBezTo>
                    <a:pt x="15306" y="2509"/>
                    <a:pt x="15391" y="2424"/>
                    <a:pt x="15394" y="2320"/>
                  </a:cubicBezTo>
                  <a:lnTo>
                    <a:pt x="15394" y="1563"/>
                  </a:lnTo>
                  <a:cubicBezTo>
                    <a:pt x="15394" y="1459"/>
                    <a:pt x="15309" y="1374"/>
                    <a:pt x="15205" y="1372"/>
                  </a:cubicBezTo>
                  <a:cubicBezTo>
                    <a:pt x="15100" y="1372"/>
                    <a:pt x="15016" y="1456"/>
                    <a:pt x="15013" y="1561"/>
                  </a:cubicBezTo>
                  <a:lnTo>
                    <a:pt x="15013" y="2317"/>
                  </a:lnTo>
                  <a:close/>
                  <a:moveTo>
                    <a:pt x="15202" y="3262"/>
                  </a:moveTo>
                  <a:cubicBezTo>
                    <a:pt x="15307" y="3262"/>
                    <a:pt x="15391" y="3178"/>
                    <a:pt x="15394" y="3073"/>
                  </a:cubicBezTo>
                  <a:lnTo>
                    <a:pt x="15394" y="2946"/>
                  </a:lnTo>
                  <a:cubicBezTo>
                    <a:pt x="15394" y="2842"/>
                    <a:pt x="15309" y="2757"/>
                    <a:pt x="15205" y="2754"/>
                  </a:cubicBezTo>
                  <a:cubicBezTo>
                    <a:pt x="15100" y="2754"/>
                    <a:pt x="15016" y="2839"/>
                    <a:pt x="15013" y="2943"/>
                  </a:cubicBezTo>
                  <a:lnTo>
                    <a:pt x="15013" y="3070"/>
                  </a:lnTo>
                  <a:cubicBezTo>
                    <a:pt x="15013" y="3175"/>
                    <a:pt x="15098" y="3262"/>
                    <a:pt x="15202" y="3262"/>
                  </a:cubicBezTo>
                  <a:close/>
                  <a:moveTo>
                    <a:pt x="15532" y="3017"/>
                  </a:moveTo>
                  <a:cubicBezTo>
                    <a:pt x="15532" y="3121"/>
                    <a:pt x="15617" y="3206"/>
                    <a:pt x="15721" y="3209"/>
                  </a:cubicBezTo>
                  <a:cubicBezTo>
                    <a:pt x="15826" y="3209"/>
                    <a:pt x="15910" y="3124"/>
                    <a:pt x="15913" y="3020"/>
                  </a:cubicBezTo>
                  <a:lnTo>
                    <a:pt x="15913" y="2263"/>
                  </a:lnTo>
                  <a:cubicBezTo>
                    <a:pt x="15913" y="2159"/>
                    <a:pt x="15828" y="2074"/>
                    <a:pt x="15724" y="2071"/>
                  </a:cubicBezTo>
                  <a:cubicBezTo>
                    <a:pt x="15620" y="2071"/>
                    <a:pt x="15535" y="2156"/>
                    <a:pt x="15532" y="2261"/>
                  </a:cubicBezTo>
                  <a:lnTo>
                    <a:pt x="15532" y="3017"/>
                  </a:lnTo>
                  <a:close/>
                  <a:moveTo>
                    <a:pt x="15721" y="3954"/>
                  </a:moveTo>
                  <a:cubicBezTo>
                    <a:pt x="15826" y="3954"/>
                    <a:pt x="15910" y="3869"/>
                    <a:pt x="15913" y="3765"/>
                  </a:cubicBezTo>
                  <a:lnTo>
                    <a:pt x="15913" y="3638"/>
                  </a:lnTo>
                  <a:cubicBezTo>
                    <a:pt x="15913" y="3533"/>
                    <a:pt x="15828" y="3449"/>
                    <a:pt x="15724" y="3446"/>
                  </a:cubicBezTo>
                  <a:cubicBezTo>
                    <a:pt x="15620" y="3446"/>
                    <a:pt x="15535" y="3530"/>
                    <a:pt x="15532" y="3635"/>
                  </a:cubicBezTo>
                  <a:lnTo>
                    <a:pt x="15532" y="3762"/>
                  </a:lnTo>
                  <a:cubicBezTo>
                    <a:pt x="15532" y="3869"/>
                    <a:pt x="15617" y="3954"/>
                    <a:pt x="15721" y="3954"/>
                  </a:cubicBezTo>
                  <a:close/>
                  <a:moveTo>
                    <a:pt x="15724" y="1880"/>
                  </a:moveTo>
                  <a:cubicBezTo>
                    <a:pt x="15828" y="1880"/>
                    <a:pt x="15913" y="1795"/>
                    <a:pt x="15916" y="1690"/>
                  </a:cubicBezTo>
                  <a:lnTo>
                    <a:pt x="15916" y="1563"/>
                  </a:lnTo>
                  <a:cubicBezTo>
                    <a:pt x="15916" y="1459"/>
                    <a:pt x="15831" y="1374"/>
                    <a:pt x="15727" y="1372"/>
                  </a:cubicBezTo>
                  <a:cubicBezTo>
                    <a:pt x="15622" y="1372"/>
                    <a:pt x="15538" y="1456"/>
                    <a:pt x="15535" y="1561"/>
                  </a:cubicBezTo>
                  <a:lnTo>
                    <a:pt x="15535" y="1688"/>
                  </a:lnTo>
                  <a:cubicBezTo>
                    <a:pt x="15535" y="1795"/>
                    <a:pt x="15620" y="1880"/>
                    <a:pt x="15724" y="1880"/>
                  </a:cubicBezTo>
                  <a:close/>
                  <a:moveTo>
                    <a:pt x="16060" y="2320"/>
                  </a:moveTo>
                  <a:cubicBezTo>
                    <a:pt x="16060" y="2424"/>
                    <a:pt x="16144" y="2509"/>
                    <a:pt x="16249" y="2512"/>
                  </a:cubicBezTo>
                  <a:cubicBezTo>
                    <a:pt x="16353" y="2512"/>
                    <a:pt x="16438" y="2427"/>
                    <a:pt x="16441" y="2323"/>
                  </a:cubicBezTo>
                  <a:lnTo>
                    <a:pt x="16441" y="1566"/>
                  </a:lnTo>
                  <a:cubicBezTo>
                    <a:pt x="16441" y="1462"/>
                    <a:pt x="16356" y="1377"/>
                    <a:pt x="16252" y="1374"/>
                  </a:cubicBezTo>
                  <a:cubicBezTo>
                    <a:pt x="16147" y="1374"/>
                    <a:pt x="16063" y="1459"/>
                    <a:pt x="16060" y="1563"/>
                  </a:cubicBezTo>
                  <a:lnTo>
                    <a:pt x="16060" y="2320"/>
                  </a:lnTo>
                  <a:close/>
                  <a:moveTo>
                    <a:pt x="16249" y="3262"/>
                  </a:moveTo>
                  <a:cubicBezTo>
                    <a:pt x="16354" y="3262"/>
                    <a:pt x="16438" y="3178"/>
                    <a:pt x="16441" y="3073"/>
                  </a:cubicBezTo>
                  <a:lnTo>
                    <a:pt x="16441" y="2946"/>
                  </a:lnTo>
                  <a:cubicBezTo>
                    <a:pt x="16441" y="2842"/>
                    <a:pt x="16356" y="2757"/>
                    <a:pt x="16252" y="2754"/>
                  </a:cubicBezTo>
                  <a:cubicBezTo>
                    <a:pt x="16147" y="2754"/>
                    <a:pt x="16063" y="2839"/>
                    <a:pt x="16060" y="2943"/>
                  </a:cubicBezTo>
                  <a:lnTo>
                    <a:pt x="16060" y="3070"/>
                  </a:lnTo>
                  <a:cubicBezTo>
                    <a:pt x="16060" y="3178"/>
                    <a:pt x="16145" y="3262"/>
                    <a:pt x="16249" y="3262"/>
                  </a:cubicBezTo>
                  <a:close/>
                  <a:moveTo>
                    <a:pt x="16252" y="1225"/>
                  </a:moveTo>
                  <a:cubicBezTo>
                    <a:pt x="16357" y="1225"/>
                    <a:pt x="16441" y="1140"/>
                    <a:pt x="16444" y="1036"/>
                  </a:cubicBezTo>
                  <a:lnTo>
                    <a:pt x="16444" y="909"/>
                  </a:lnTo>
                  <a:cubicBezTo>
                    <a:pt x="16444" y="804"/>
                    <a:pt x="16359" y="720"/>
                    <a:pt x="16254" y="717"/>
                  </a:cubicBezTo>
                  <a:cubicBezTo>
                    <a:pt x="16150" y="717"/>
                    <a:pt x="16065" y="801"/>
                    <a:pt x="16063" y="906"/>
                  </a:cubicBezTo>
                  <a:lnTo>
                    <a:pt x="16063" y="1033"/>
                  </a:lnTo>
                  <a:cubicBezTo>
                    <a:pt x="16063" y="1140"/>
                    <a:pt x="16148" y="1225"/>
                    <a:pt x="16252" y="1225"/>
                  </a:cubicBezTo>
                  <a:close/>
                  <a:moveTo>
                    <a:pt x="17087" y="4394"/>
                  </a:moveTo>
                  <a:cubicBezTo>
                    <a:pt x="17087" y="4498"/>
                    <a:pt x="17172" y="4583"/>
                    <a:pt x="17276" y="4586"/>
                  </a:cubicBezTo>
                  <a:cubicBezTo>
                    <a:pt x="17380" y="4586"/>
                    <a:pt x="17465" y="4501"/>
                    <a:pt x="17468" y="4397"/>
                  </a:cubicBezTo>
                  <a:lnTo>
                    <a:pt x="17468" y="3641"/>
                  </a:lnTo>
                  <a:cubicBezTo>
                    <a:pt x="17468" y="3536"/>
                    <a:pt x="17383" y="3451"/>
                    <a:pt x="17279" y="3449"/>
                  </a:cubicBezTo>
                  <a:cubicBezTo>
                    <a:pt x="17174" y="3449"/>
                    <a:pt x="17090" y="3533"/>
                    <a:pt x="17087" y="3638"/>
                  </a:cubicBezTo>
                  <a:lnTo>
                    <a:pt x="17087" y="4394"/>
                  </a:lnTo>
                  <a:close/>
                  <a:moveTo>
                    <a:pt x="17090" y="2323"/>
                  </a:moveTo>
                  <a:cubicBezTo>
                    <a:pt x="17090" y="2427"/>
                    <a:pt x="17174" y="2512"/>
                    <a:pt x="17279" y="2515"/>
                  </a:cubicBezTo>
                  <a:cubicBezTo>
                    <a:pt x="17383" y="2515"/>
                    <a:pt x="17468" y="2430"/>
                    <a:pt x="17471" y="2325"/>
                  </a:cubicBezTo>
                  <a:lnTo>
                    <a:pt x="17471" y="1569"/>
                  </a:lnTo>
                  <a:cubicBezTo>
                    <a:pt x="17471" y="1465"/>
                    <a:pt x="17386" y="1380"/>
                    <a:pt x="17282" y="1377"/>
                  </a:cubicBezTo>
                  <a:cubicBezTo>
                    <a:pt x="17177" y="1377"/>
                    <a:pt x="17093" y="1462"/>
                    <a:pt x="17090" y="1566"/>
                  </a:cubicBezTo>
                  <a:lnTo>
                    <a:pt x="17090" y="2323"/>
                  </a:lnTo>
                  <a:close/>
                  <a:moveTo>
                    <a:pt x="17279" y="3265"/>
                  </a:moveTo>
                  <a:cubicBezTo>
                    <a:pt x="17384" y="3265"/>
                    <a:pt x="17468" y="3181"/>
                    <a:pt x="17471" y="3076"/>
                  </a:cubicBezTo>
                  <a:lnTo>
                    <a:pt x="17471" y="2949"/>
                  </a:lnTo>
                  <a:cubicBezTo>
                    <a:pt x="17471" y="2845"/>
                    <a:pt x="17386" y="2760"/>
                    <a:pt x="17282" y="2757"/>
                  </a:cubicBezTo>
                  <a:cubicBezTo>
                    <a:pt x="17177" y="2757"/>
                    <a:pt x="17093" y="2842"/>
                    <a:pt x="17090" y="2946"/>
                  </a:cubicBezTo>
                  <a:lnTo>
                    <a:pt x="17090" y="3073"/>
                  </a:lnTo>
                  <a:cubicBezTo>
                    <a:pt x="17087" y="3181"/>
                    <a:pt x="17175" y="3265"/>
                    <a:pt x="17279" y="3265"/>
                  </a:cubicBezTo>
                  <a:close/>
                  <a:moveTo>
                    <a:pt x="17282" y="1228"/>
                  </a:moveTo>
                  <a:cubicBezTo>
                    <a:pt x="17387" y="1228"/>
                    <a:pt x="17471" y="1143"/>
                    <a:pt x="17474" y="1039"/>
                  </a:cubicBezTo>
                  <a:lnTo>
                    <a:pt x="17474" y="912"/>
                  </a:lnTo>
                  <a:cubicBezTo>
                    <a:pt x="17474" y="807"/>
                    <a:pt x="17389" y="722"/>
                    <a:pt x="17285" y="720"/>
                  </a:cubicBezTo>
                  <a:cubicBezTo>
                    <a:pt x="17180" y="720"/>
                    <a:pt x="17095" y="804"/>
                    <a:pt x="17093" y="909"/>
                  </a:cubicBezTo>
                  <a:lnTo>
                    <a:pt x="17093" y="1036"/>
                  </a:lnTo>
                  <a:cubicBezTo>
                    <a:pt x="17093" y="1143"/>
                    <a:pt x="17178" y="1228"/>
                    <a:pt x="17282" y="1228"/>
                  </a:cubicBezTo>
                  <a:close/>
                  <a:moveTo>
                    <a:pt x="17612" y="976"/>
                  </a:moveTo>
                  <a:cubicBezTo>
                    <a:pt x="17612" y="1081"/>
                    <a:pt x="17697" y="1166"/>
                    <a:pt x="17801" y="1168"/>
                  </a:cubicBezTo>
                  <a:cubicBezTo>
                    <a:pt x="17905" y="1168"/>
                    <a:pt x="17990" y="1084"/>
                    <a:pt x="17993" y="979"/>
                  </a:cubicBezTo>
                  <a:lnTo>
                    <a:pt x="17993" y="223"/>
                  </a:lnTo>
                  <a:cubicBezTo>
                    <a:pt x="17993" y="119"/>
                    <a:pt x="17908" y="34"/>
                    <a:pt x="17804" y="31"/>
                  </a:cubicBezTo>
                  <a:cubicBezTo>
                    <a:pt x="17699" y="31"/>
                    <a:pt x="17615" y="116"/>
                    <a:pt x="17612" y="220"/>
                  </a:cubicBezTo>
                  <a:lnTo>
                    <a:pt x="17612" y="976"/>
                  </a:lnTo>
                  <a:close/>
                  <a:moveTo>
                    <a:pt x="17609" y="3022"/>
                  </a:moveTo>
                  <a:cubicBezTo>
                    <a:pt x="17609" y="3127"/>
                    <a:pt x="17694" y="3212"/>
                    <a:pt x="17798" y="3214"/>
                  </a:cubicBezTo>
                  <a:cubicBezTo>
                    <a:pt x="17903" y="3214"/>
                    <a:pt x="17987" y="3130"/>
                    <a:pt x="17990" y="3025"/>
                  </a:cubicBezTo>
                  <a:lnTo>
                    <a:pt x="17990" y="2269"/>
                  </a:lnTo>
                  <a:cubicBezTo>
                    <a:pt x="17990" y="2165"/>
                    <a:pt x="17905" y="2080"/>
                    <a:pt x="17801" y="2077"/>
                  </a:cubicBezTo>
                  <a:cubicBezTo>
                    <a:pt x="17697" y="2077"/>
                    <a:pt x="17612" y="2162"/>
                    <a:pt x="17609" y="2266"/>
                  </a:cubicBezTo>
                  <a:lnTo>
                    <a:pt x="17609" y="3022"/>
                  </a:lnTo>
                  <a:close/>
                  <a:moveTo>
                    <a:pt x="17798" y="3962"/>
                  </a:moveTo>
                  <a:cubicBezTo>
                    <a:pt x="17903" y="3962"/>
                    <a:pt x="17987" y="3878"/>
                    <a:pt x="17990" y="3773"/>
                  </a:cubicBezTo>
                  <a:lnTo>
                    <a:pt x="17990" y="3646"/>
                  </a:lnTo>
                  <a:cubicBezTo>
                    <a:pt x="17990" y="3542"/>
                    <a:pt x="17905" y="3457"/>
                    <a:pt x="17801" y="3454"/>
                  </a:cubicBezTo>
                  <a:cubicBezTo>
                    <a:pt x="17697" y="3454"/>
                    <a:pt x="17612" y="3539"/>
                    <a:pt x="17609" y="3643"/>
                  </a:cubicBezTo>
                  <a:lnTo>
                    <a:pt x="17609" y="3770"/>
                  </a:lnTo>
                  <a:cubicBezTo>
                    <a:pt x="17606" y="3878"/>
                    <a:pt x="17691" y="3962"/>
                    <a:pt x="17798" y="3962"/>
                  </a:cubicBezTo>
                  <a:close/>
                  <a:moveTo>
                    <a:pt x="17801" y="1891"/>
                  </a:moveTo>
                  <a:cubicBezTo>
                    <a:pt x="17905" y="1891"/>
                    <a:pt x="17990" y="1806"/>
                    <a:pt x="17993" y="1702"/>
                  </a:cubicBezTo>
                  <a:lnTo>
                    <a:pt x="17993" y="1575"/>
                  </a:lnTo>
                  <a:cubicBezTo>
                    <a:pt x="17993" y="1470"/>
                    <a:pt x="17908" y="1386"/>
                    <a:pt x="17804" y="1383"/>
                  </a:cubicBezTo>
                  <a:cubicBezTo>
                    <a:pt x="17699" y="1383"/>
                    <a:pt x="17615" y="1468"/>
                    <a:pt x="17612" y="1572"/>
                  </a:cubicBezTo>
                  <a:lnTo>
                    <a:pt x="17612" y="1699"/>
                  </a:lnTo>
                  <a:cubicBezTo>
                    <a:pt x="17609" y="1803"/>
                    <a:pt x="17697" y="1888"/>
                    <a:pt x="17801" y="1891"/>
                  </a:cubicBezTo>
                  <a:close/>
                  <a:moveTo>
                    <a:pt x="18126" y="4386"/>
                  </a:moveTo>
                  <a:cubicBezTo>
                    <a:pt x="18126" y="4490"/>
                    <a:pt x="18210" y="4575"/>
                    <a:pt x="18315" y="4577"/>
                  </a:cubicBezTo>
                  <a:cubicBezTo>
                    <a:pt x="18419" y="4577"/>
                    <a:pt x="18504" y="4493"/>
                    <a:pt x="18506" y="4388"/>
                  </a:cubicBezTo>
                  <a:lnTo>
                    <a:pt x="18506" y="3632"/>
                  </a:lnTo>
                  <a:cubicBezTo>
                    <a:pt x="18506" y="3528"/>
                    <a:pt x="18422" y="3443"/>
                    <a:pt x="18317" y="3440"/>
                  </a:cubicBezTo>
                  <a:cubicBezTo>
                    <a:pt x="18213" y="3440"/>
                    <a:pt x="18128" y="3525"/>
                    <a:pt x="18126" y="3629"/>
                  </a:cubicBezTo>
                  <a:lnTo>
                    <a:pt x="18126" y="4386"/>
                  </a:lnTo>
                  <a:close/>
                  <a:moveTo>
                    <a:pt x="18128" y="2311"/>
                  </a:moveTo>
                  <a:cubicBezTo>
                    <a:pt x="18128" y="2416"/>
                    <a:pt x="18213" y="2500"/>
                    <a:pt x="18317" y="2503"/>
                  </a:cubicBezTo>
                  <a:cubicBezTo>
                    <a:pt x="18422" y="2503"/>
                    <a:pt x="18506" y="2419"/>
                    <a:pt x="18509" y="2314"/>
                  </a:cubicBezTo>
                  <a:lnTo>
                    <a:pt x="18509" y="1558"/>
                  </a:lnTo>
                  <a:cubicBezTo>
                    <a:pt x="18509" y="1453"/>
                    <a:pt x="18425" y="1369"/>
                    <a:pt x="18320" y="1366"/>
                  </a:cubicBezTo>
                  <a:cubicBezTo>
                    <a:pt x="18216" y="1366"/>
                    <a:pt x="18131" y="1451"/>
                    <a:pt x="18128" y="1555"/>
                  </a:cubicBezTo>
                  <a:lnTo>
                    <a:pt x="18128" y="2311"/>
                  </a:lnTo>
                  <a:close/>
                  <a:moveTo>
                    <a:pt x="18317" y="3257"/>
                  </a:moveTo>
                  <a:cubicBezTo>
                    <a:pt x="18422" y="3257"/>
                    <a:pt x="18506" y="3172"/>
                    <a:pt x="18509" y="3068"/>
                  </a:cubicBezTo>
                  <a:lnTo>
                    <a:pt x="18509" y="2941"/>
                  </a:lnTo>
                  <a:cubicBezTo>
                    <a:pt x="18509" y="2836"/>
                    <a:pt x="18425" y="2752"/>
                    <a:pt x="18320" y="2749"/>
                  </a:cubicBezTo>
                  <a:cubicBezTo>
                    <a:pt x="18216" y="2749"/>
                    <a:pt x="18131" y="2833"/>
                    <a:pt x="18128" y="2938"/>
                  </a:cubicBezTo>
                  <a:lnTo>
                    <a:pt x="18128" y="3065"/>
                  </a:lnTo>
                  <a:cubicBezTo>
                    <a:pt x="18126" y="3169"/>
                    <a:pt x="18210" y="3257"/>
                    <a:pt x="18317" y="3257"/>
                  </a:cubicBezTo>
                  <a:close/>
                  <a:moveTo>
                    <a:pt x="18320" y="1219"/>
                  </a:moveTo>
                  <a:cubicBezTo>
                    <a:pt x="18425" y="1219"/>
                    <a:pt x="18509" y="1135"/>
                    <a:pt x="18512" y="1030"/>
                  </a:cubicBezTo>
                  <a:lnTo>
                    <a:pt x="18512" y="903"/>
                  </a:lnTo>
                  <a:cubicBezTo>
                    <a:pt x="18512" y="799"/>
                    <a:pt x="18427" y="714"/>
                    <a:pt x="18323" y="711"/>
                  </a:cubicBezTo>
                  <a:cubicBezTo>
                    <a:pt x="18219" y="711"/>
                    <a:pt x="18134" y="796"/>
                    <a:pt x="18131" y="900"/>
                  </a:cubicBezTo>
                  <a:lnTo>
                    <a:pt x="18131" y="1027"/>
                  </a:lnTo>
                  <a:cubicBezTo>
                    <a:pt x="18128" y="1132"/>
                    <a:pt x="18213" y="1219"/>
                    <a:pt x="18320" y="1219"/>
                  </a:cubicBezTo>
                  <a:close/>
                  <a:moveTo>
                    <a:pt x="19150" y="4402"/>
                  </a:moveTo>
                  <a:cubicBezTo>
                    <a:pt x="19150" y="4507"/>
                    <a:pt x="19235" y="4592"/>
                    <a:pt x="19339" y="4594"/>
                  </a:cubicBezTo>
                  <a:cubicBezTo>
                    <a:pt x="19443" y="4594"/>
                    <a:pt x="19528" y="4510"/>
                    <a:pt x="19531" y="4405"/>
                  </a:cubicBezTo>
                  <a:lnTo>
                    <a:pt x="19531" y="3649"/>
                  </a:lnTo>
                  <a:cubicBezTo>
                    <a:pt x="19531" y="3545"/>
                    <a:pt x="19446" y="3460"/>
                    <a:pt x="19342" y="3457"/>
                  </a:cubicBezTo>
                  <a:cubicBezTo>
                    <a:pt x="19237" y="3457"/>
                    <a:pt x="19153" y="3542"/>
                    <a:pt x="19150" y="3646"/>
                  </a:cubicBezTo>
                  <a:lnTo>
                    <a:pt x="19150" y="4402"/>
                  </a:lnTo>
                  <a:close/>
                  <a:moveTo>
                    <a:pt x="19156" y="2328"/>
                  </a:moveTo>
                  <a:cubicBezTo>
                    <a:pt x="19156" y="2433"/>
                    <a:pt x="19240" y="2517"/>
                    <a:pt x="19345" y="2520"/>
                  </a:cubicBezTo>
                  <a:cubicBezTo>
                    <a:pt x="19449" y="2520"/>
                    <a:pt x="19534" y="2435"/>
                    <a:pt x="19537" y="2331"/>
                  </a:cubicBezTo>
                  <a:lnTo>
                    <a:pt x="19537" y="1575"/>
                  </a:lnTo>
                  <a:cubicBezTo>
                    <a:pt x="19537" y="1470"/>
                    <a:pt x="19452" y="1386"/>
                    <a:pt x="19347" y="1383"/>
                  </a:cubicBezTo>
                  <a:cubicBezTo>
                    <a:pt x="19243" y="1383"/>
                    <a:pt x="19158" y="1468"/>
                    <a:pt x="19156" y="1572"/>
                  </a:cubicBezTo>
                  <a:lnTo>
                    <a:pt x="19156" y="2328"/>
                  </a:lnTo>
                  <a:close/>
                  <a:moveTo>
                    <a:pt x="19345" y="3274"/>
                  </a:moveTo>
                  <a:cubicBezTo>
                    <a:pt x="19449" y="3274"/>
                    <a:pt x="19534" y="3189"/>
                    <a:pt x="19537" y="3085"/>
                  </a:cubicBezTo>
                  <a:lnTo>
                    <a:pt x="19537" y="2958"/>
                  </a:lnTo>
                  <a:cubicBezTo>
                    <a:pt x="19537" y="2853"/>
                    <a:pt x="19452" y="2768"/>
                    <a:pt x="19347" y="2766"/>
                  </a:cubicBezTo>
                  <a:cubicBezTo>
                    <a:pt x="19243" y="2766"/>
                    <a:pt x="19158" y="2850"/>
                    <a:pt x="19156" y="2955"/>
                  </a:cubicBezTo>
                  <a:lnTo>
                    <a:pt x="19156" y="3082"/>
                  </a:lnTo>
                  <a:cubicBezTo>
                    <a:pt x="19153" y="3186"/>
                    <a:pt x="19237" y="3271"/>
                    <a:pt x="19345" y="3274"/>
                  </a:cubicBezTo>
                  <a:close/>
                  <a:moveTo>
                    <a:pt x="19347" y="1236"/>
                  </a:moveTo>
                  <a:cubicBezTo>
                    <a:pt x="19452" y="1236"/>
                    <a:pt x="19537" y="1151"/>
                    <a:pt x="19539" y="1047"/>
                  </a:cubicBezTo>
                  <a:lnTo>
                    <a:pt x="19539" y="920"/>
                  </a:lnTo>
                  <a:cubicBezTo>
                    <a:pt x="19539" y="816"/>
                    <a:pt x="19455" y="731"/>
                    <a:pt x="19350" y="728"/>
                  </a:cubicBezTo>
                  <a:cubicBezTo>
                    <a:pt x="19246" y="728"/>
                    <a:pt x="19161" y="813"/>
                    <a:pt x="19158" y="917"/>
                  </a:cubicBezTo>
                  <a:lnTo>
                    <a:pt x="19158" y="1044"/>
                  </a:lnTo>
                  <a:cubicBezTo>
                    <a:pt x="19156" y="1149"/>
                    <a:pt x="19240" y="1233"/>
                    <a:pt x="19347" y="1236"/>
                  </a:cubicBezTo>
                  <a:close/>
                  <a:moveTo>
                    <a:pt x="19692" y="985"/>
                  </a:moveTo>
                  <a:cubicBezTo>
                    <a:pt x="19692" y="1089"/>
                    <a:pt x="19776" y="1174"/>
                    <a:pt x="19881" y="1177"/>
                  </a:cubicBezTo>
                  <a:cubicBezTo>
                    <a:pt x="19985" y="1177"/>
                    <a:pt x="20070" y="1092"/>
                    <a:pt x="20073" y="988"/>
                  </a:cubicBezTo>
                  <a:lnTo>
                    <a:pt x="20073" y="231"/>
                  </a:lnTo>
                  <a:cubicBezTo>
                    <a:pt x="20073" y="127"/>
                    <a:pt x="19988" y="42"/>
                    <a:pt x="19884" y="40"/>
                  </a:cubicBezTo>
                  <a:cubicBezTo>
                    <a:pt x="19779" y="40"/>
                    <a:pt x="19695" y="124"/>
                    <a:pt x="19692" y="229"/>
                  </a:cubicBezTo>
                  <a:lnTo>
                    <a:pt x="19692" y="985"/>
                  </a:lnTo>
                  <a:close/>
                  <a:moveTo>
                    <a:pt x="19689" y="3028"/>
                  </a:moveTo>
                  <a:cubicBezTo>
                    <a:pt x="19689" y="3133"/>
                    <a:pt x="19774" y="3217"/>
                    <a:pt x="19878" y="3220"/>
                  </a:cubicBezTo>
                  <a:cubicBezTo>
                    <a:pt x="19982" y="3220"/>
                    <a:pt x="20067" y="3135"/>
                    <a:pt x="20070" y="3031"/>
                  </a:cubicBezTo>
                  <a:lnTo>
                    <a:pt x="20070" y="2275"/>
                  </a:lnTo>
                  <a:cubicBezTo>
                    <a:pt x="20070" y="2170"/>
                    <a:pt x="19985" y="2086"/>
                    <a:pt x="19881" y="2083"/>
                  </a:cubicBezTo>
                  <a:cubicBezTo>
                    <a:pt x="19776" y="2083"/>
                    <a:pt x="19692" y="2167"/>
                    <a:pt x="19689" y="2272"/>
                  </a:cubicBezTo>
                  <a:lnTo>
                    <a:pt x="19689" y="3028"/>
                  </a:lnTo>
                  <a:close/>
                  <a:moveTo>
                    <a:pt x="19878" y="3965"/>
                  </a:moveTo>
                  <a:cubicBezTo>
                    <a:pt x="19982" y="3965"/>
                    <a:pt x="20067" y="3880"/>
                    <a:pt x="20070" y="3776"/>
                  </a:cubicBezTo>
                  <a:lnTo>
                    <a:pt x="20070" y="3649"/>
                  </a:lnTo>
                  <a:cubicBezTo>
                    <a:pt x="20070" y="3545"/>
                    <a:pt x="19985" y="3460"/>
                    <a:pt x="19881" y="3457"/>
                  </a:cubicBezTo>
                  <a:cubicBezTo>
                    <a:pt x="19776" y="3457"/>
                    <a:pt x="19692" y="3542"/>
                    <a:pt x="19689" y="3646"/>
                  </a:cubicBezTo>
                  <a:lnTo>
                    <a:pt x="19689" y="3773"/>
                  </a:lnTo>
                  <a:cubicBezTo>
                    <a:pt x="19689" y="3878"/>
                    <a:pt x="19774" y="3965"/>
                    <a:pt x="19878" y="3965"/>
                  </a:cubicBezTo>
                  <a:close/>
                  <a:moveTo>
                    <a:pt x="19881" y="1891"/>
                  </a:moveTo>
                  <a:cubicBezTo>
                    <a:pt x="19985" y="1891"/>
                    <a:pt x="20070" y="1806"/>
                    <a:pt x="20073" y="1702"/>
                  </a:cubicBezTo>
                  <a:lnTo>
                    <a:pt x="20073" y="1575"/>
                  </a:lnTo>
                  <a:cubicBezTo>
                    <a:pt x="20073" y="1470"/>
                    <a:pt x="19988" y="1386"/>
                    <a:pt x="19884" y="1383"/>
                  </a:cubicBezTo>
                  <a:cubicBezTo>
                    <a:pt x="19779" y="1383"/>
                    <a:pt x="19695" y="1468"/>
                    <a:pt x="19692" y="1572"/>
                  </a:cubicBezTo>
                  <a:lnTo>
                    <a:pt x="19692" y="1699"/>
                  </a:lnTo>
                  <a:cubicBezTo>
                    <a:pt x="19692" y="1806"/>
                    <a:pt x="19776" y="1891"/>
                    <a:pt x="19881" y="1891"/>
                  </a:cubicBezTo>
                  <a:close/>
                </a:path>
              </a:pathLst>
            </a:custGeom>
            <a:solidFill>
              <a:srgbClr val="1D8649"/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443997" y="2836507"/>
            <a:ext cx="8257032" cy="960120"/>
          </a:xfrm>
        </p:spPr>
        <p:txBody>
          <a:bodyPr anchor="t" anchorCtr="0"/>
          <a:lstStyle>
            <a:lvl1pPr marL="0" indent="0" algn="l" defTabSz="68421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3200" b="0" i="0" u="none" kern="1200" spc="0" baseline="0" dirty="0">
                <a:solidFill>
                  <a:schemeClr val="bg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48" name="Freeform 1">
            <a:extLst>
              <a:ext uri="{FF2B5EF4-FFF2-40B4-BE49-F238E27FC236}">
                <a16:creationId xmlns:a16="http://schemas.microsoft.com/office/drawing/2014/main" id="{0C8B2A81-042A-44EA-ABF2-4D60ACA6C170}"/>
              </a:ext>
            </a:extLst>
          </p:cNvPr>
          <p:cNvSpPr>
            <a:spLocks noChangeAspect="1" noChangeArrowheads="1"/>
          </p:cNvSpPr>
          <p:nvPr/>
        </p:nvSpPr>
        <p:spPr bwMode="white">
          <a:xfrm>
            <a:off x="536418" y="4785454"/>
            <a:ext cx="822960" cy="276700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168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9897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9484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895662"/>
            <a:ext cx="8139112" cy="556563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56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301163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0052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0932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4266646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4079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baseline="0" dirty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6" r:id="rId2"/>
    <p:sldLayoutId id="2147484013" r:id="rId3"/>
    <p:sldLayoutId id="2147483982" r:id="rId4"/>
    <p:sldLayoutId id="2147484014" r:id="rId5"/>
    <p:sldLayoutId id="2147483978" r:id="rId6"/>
    <p:sldLayoutId id="2147483979" r:id="rId7"/>
    <p:sldLayoutId id="2147483980" r:id="rId8"/>
    <p:sldLayoutId id="2147483981" r:id="rId9"/>
    <p:sldLayoutId id="2147483879" r:id="rId10"/>
    <p:sldLayoutId id="2147483976" r:id="rId11"/>
    <p:sldLayoutId id="2147483885" r:id="rId12"/>
    <p:sldLayoutId id="2147484011" r:id="rId13"/>
    <p:sldLayoutId id="2147483985" r:id="rId14"/>
    <p:sldLayoutId id="2147483986" r:id="rId15"/>
    <p:sldLayoutId id="2147484012" r:id="rId16"/>
    <p:sldLayoutId id="2147483969" r:id="rId17"/>
    <p:sldLayoutId id="2147483968" r:id="rId18"/>
    <p:sldLayoutId id="2147483973" r:id="rId19"/>
    <p:sldLayoutId id="2147483967" r:id="rId20"/>
    <p:sldLayoutId id="2147483970" r:id="rId21"/>
    <p:sldLayoutId id="2147483987" r:id="rId22"/>
    <p:sldLayoutId id="2147483983" r:id="rId23"/>
    <p:sldLayoutId id="2147483971" r:id="rId24"/>
    <p:sldLayoutId id="2147483972" r:id="rId25"/>
    <p:sldLayoutId id="2147483897" r:id="rId26"/>
    <p:sldLayoutId id="2147484026" r:id="rId27"/>
    <p:sldLayoutId id="2147484020" r:id="rId28"/>
    <p:sldLayoutId id="2147484027" r:id="rId29"/>
    <p:sldLayoutId id="2147484028" r:id="rId30"/>
    <p:sldLayoutId id="2147484029" r:id="rId31"/>
    <p:sldLayoutId id="2147484030" r:id="rId32"/>
  </p:sldLayoutIdLst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5448" userDrawn="1">
          <p15:clr>
            <a:srgbClr val="F26B43"/>
          </p15:clr>
        </p15:guide>
        <p15:guide id="4" orient="horz" pos="757" userDrawn="1">
          <p15:clr>
            <a:srgbClr val="F26B43"/>
          </p15:clr>
        </p15:guide>
        <p15:guide id="5" orient="horz" pos="335" userDrawn="1">
          <p15:clr>
            <a:srgbClr val="F26B43"/>
          </p15:clr>
        </p15:guide>
        <p15:guide id="6" pos="2876" userDrawn="1">
          <p15:clr>
            <a:srgbClr val="F26B43"/>
          </p15:clr>
        </p15:guide>
        <p15:guide id="7" orient="horz" pos="10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telnet://10.80.5.242/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55DE1D-CA48-4721-B16D-1D64985A8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292" y="1179815"/>
            <a:ext cx="8340152" cy="644730"/>
          </a:xfrm>
        </p:spPr>
        <p:txBody>
          <a:bodyPr/>
          <a:lstStyle/>
          <a:p>
            <a:r>
              <a:rPr lang="en-US" dirty="0"/>
              <a:t>Prototype for Medical Sensor over BLE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35C2028-1A05-4FF5-ABF6-EA5047308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292" y="2192101"/>
            <a:ext cx="8302625" cy="299001"/>
          </a:xfrm>
        </p:spPr>
        <p:txBody>
          <a:bodyPr/>
          <a:lstStyle/>
          <a:p>
            <a:r>
              <a:rPr lang="en-US" dirty="0"/>
              <a:t>DNA Space + </a:t>
            </a:r>
            <a:r>
              <a:rPr lang="en-US" dirty="0" err="1"/>
              <a:t>WiFi</a:t>
            </a:r>
            <a:r>
              <a:rPr lang="en-US" dirty="0"/>
              <a:t> +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3AB34-4672-7141-88F5-6EF2C6C89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3157660"/>
            <a:ext cx="1587500" cy="158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73EA08-B8F6-7E46-9DCC-CEB085624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450" y="3970460"/>
            <a:ext cx="17018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0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60604-6ECD-9B42-B53F-6F96071A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Setup Rule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4EFE1-460C-D64D-A7ED-8FAEF8F69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3150"/>
            <a:ext cx="7327392" cy="34876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CC5390-F553-E14A-88B9-2A3E4515AC0D}"/>
              </a:ext>
            </a:extLst>
          </p:cNvPr>
          <p:cNvSpPr/>
          <p:nvPr/>
        </p:nvSpPr>
        <p:spPr>
          <a:xfrm>
            <a:off x="0" y="3535680"/>
            <a:ext cx="1731264" cy="268224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38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32677-FF51-F14E-9503-2D468798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4. Click to add a new rule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9DF95-36DE-D147-B5F9-6485E20DB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98" y="1073150"/>
            <a:ext cx="7251700" cy="4013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7C118F-83B8-BB4A-B4C8-413B798A1649}"/>
              </a:ext>
            </a:extLst>
          </p:cNvPr>
          <p:cNvSpPr/>
          <p:nvPr/>
        </p:nvSpPr>
        <p:spPr>
          <a:xfrm>
            <a:off x="2706624" y="2414016"/>
            <a:ext cx="1219200" cy="804672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609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86E1E8-17D9-D043-AA05-E31FA7059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0201"/>
            <a:ext cx="7693152" cy="421329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4BDA692-2A80-9041-98ED-D81EBDC42A65}"/>
              </a:ext>
            </a:extLst>
          </p:cNvPr>
          <p:cNvSpPr/>
          <p:nvPr/>
        </p:nvSpPr>
        <p:spPr>
          <a:xfrm>
            <a:off x="841248" y="1901952"/>
            <a:ext cx="2328672" cy="1085088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0142E4-E5C2-BA40-8C9E-396F0F0A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5. Fill in the name and description</a:t>
            </a:r>
          </a:p>
        </p:txBody>
      </p:sp>
    </p:spTree>
    <p:extLst>
      <p:ext uri="{BB962C8B-B14F-4D97-AF65-F5344CB8AC3E}">
        <p14:creationId xmlns:p14="http://schemas.microsoft.com/office/powerpoint/2010/main" val="3145185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4406-7088-2D41-B0B6-3FD993F49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6. Setup trigger (30 deg  C)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5DAA2-393F-7544-9743-4B4C5409C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2897"/>
            <a:ext cx="9144000" cy="2457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AB76C1-C94C-3648-AB84-E20510704A6D}"/>
              </a:ext>
            </a:extLst>
          </p:cNvPr>
          <p:cNvSpPr txBox="1"/>
          <p:nvPr/>
        </p:nvSpPr>
        <p:spPr>
          <a:xfrm>
            <a:off x="4572000" y="34131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o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D1641D7-BA21-E54A-8AAF-749ED28D3AEA}"/>
              </a:ext>
            </a:extLst>
          </p:cNvPr>
          <p:cNvSpPr/>
          <p:nvPr/>
        </p:nvSpPr>
        <p:spPr>
          <a:xfrm>
            <a:off x="2396575" y="3316224"/>
            <a:ext cx="2328672" cy="1085088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231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C9FC92-A8EA-B74D-95E5-03B0EFF3A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5265"/>
            <a:ext cx="9144000" cy="348532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F245B5B-FC51-4F48-9504-A4B4B33C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7. Select “http” as </a:t>
            </a:r>
            <a:r>
              <a:rPr lang="en-US" dirty="0" err="1"/>
              <a:t>RESTFul</a:t>
            </a:r>
            <a:r>
              <a:rPr lang="en-US" dirty="0"/>
              <a:t> call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03C471-1992-EF4D-8030-E5A94D79C45F}"/>
              </a:ext>
            </a:extLst>
          </p:cNvPr>
          <p:cNvSpPr/>
          <p:nvPr/>
        </p:nvSpPr>
        <p:spPr>
          <a:xfrm>
            <a:off x="4481407" y="1877568"/>
            <a:ext cx="1565825" cy="694182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C83170-E2E4-9744-9BD4-A59B42FBEF12}"/>
              </a:ext>
            </a:extLst>
          </p:cNvPr>
          <p:cNvSpPr/>
          <p:nvPr/>
        </p:nvSpPr>
        <p:spPr>
          <a:xfrm>
            <a:off x="1134703" y="3115056"/>
            <a:ext cx="2242481" cy="457200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D715AA-411A-E641-BE61-C9338DB94C65}"/>
              </a:ext>
            </a:extLst>
          </p:cNvPr>
          <p:cNvSpPr/>
          <p:nvPr/>
        </p:nvSpPr>
        <p:spPr>
          <a:xfrm>
            <a:off x="1195663" y="4332795"/>
            <a:ext cx="2242481" cy="457200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1DCB97-992B-C34F-96F6-2F8D254D283F}"/>
              </a:ext>
            </a:extLst>
          </p:cNvPr>
          <p:cNvCxnSpPr>
            <a:cxnSpLocks/>
          </p:cNvCxnSpPr>
          <p:nvPr/>
        </p:nvCxnSpPr>
        <p:spPr>
          <a:xfrm flipH="1" flipV="1">
            <a:off x="3511296" y="3450337"/>
            <a:ext cx="1099214" cy="154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78029C-8823-F54C-8F00-87EF43631117}"/>
              </a:ext>
            </a:extLst>
          </p:cNvPr>
          <p:cNvSpPr txBox="1"/>
          <p:nvPr/>
        </p:nvSpPr>
        <p:spPr>
          <a:xfrm>
            <a:off x="3763946" y="3605039"/>
            <a:ext cx="5138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For http </a:t>
            </a:r>
            <a:r>
              <a:rPr lang="en-US" dirty="0" err="1">
                <a:latin typeface="+mn-lt"/>
              </a:rPr>
              <a:t>RESTFul</a:t>
            </a:r>
            <a:r>
              <a:rPr lang="en-US" dirty="0">
                <a:latin typeface="+mn-lt"/>
              </a:rPr>
              <a:t> call, we have to setup a FQDN.</a:t>
            </a:r>
          </a:p>
          <a:p>
            <a:r>
              <a:rPr lang="en-US" dirty="0">
                <a:latin typeface="+mn-lt"/>
              </a:rPr>
              <a:t>I have use AWS Route 53 for the Domain name setup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665242-E4A2-3947-93EA-1CFBD8E47481}"/>
              </a:ext>
            </a:extLst>
          </p:cNvPr>
          <p:cNvCxnSpPr>
            <a:cxnSpLocks/>
          </p:cNvCxnSpPr>
          <p:nvPr/>
        </p:nvCxnSpPr>
        <p:spPr>
          <a:xfrm flipH="1" flipV="1">
            <a:off x="1603248" y="4704198"/>
            <a:ext cx="1115568" cy="3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5005578-419A-F041-8DE8-5E2B8EF33A47}"/>
              </a:ext>
            </a:extLst>
          </p:cNvPr>
          <p:cNvSpPr txBox="1"/>
          <p:nvPr/>
        </p:nvSpPr>
        <p:spPr>
          <a:xfrm>
            <a:off x="2883859" y="4844826"/>
            <a:ext cx="476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Shortest delay is 1 minutes for immediate trigger</a:t>
            </a:r>
          </a:p>
        </p:txBody>
      </p:sp>
    </p:spTree>
    <p:extLst>
      <p:ext uri="{BB962C8B-B14F-4D97-AF65-F5344CB8AC3E}">
        <p14:creationId xmlns:p14="http://schemas.microsoft.com/office/powerpoint/2010/main" val="3145185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A432BD-730C-684B-A650-BA0FD557A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0927"/>
            <a:ext cx="6435440" cy="390257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742DCF5-D73E-6044-BEB5-68B83CCF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8. Setup the FQDN in the AWS Route 53</a:t>
            </a:r>
          </a:p>
        </p:txBody>
      </p:sp>
    </p:spTree>
    <p:extLst>
      <p:ext uri="{BB962C8B-B14F-4D97-AF65-F5344CB8AC3E}">
        <p14:creationId xmlns:p14="http://schemas.microsoft.com/office/powerpoint/2010/main" val="3881566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8896D6-D03C-AC49-B1E5-6481A02A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Server Software Setup</a:t>
            </a:r>
          </a:p>
        </p:txBody>
      </p:sp>
    </p:spTree>
    <p:extLst>
      <p:ext uri="{BB962C8B-B14F-4D97-AF65-F5344CB8AC3E}">
        <p14:creationId xmlns:p14="http://schemas.microsoft.com/office/powerpoint/2010/main" val="3540464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D42D0C6-2CE5-E548-ACA2-F8D88B3E5BAA}"/>
              </a:ext>
            </a:extLst>
          </p:cNvPr>
          <p:cNvSpPr/>
          <p:nvPr/>
        </p:nvSpPr>
        <p:spPr>
          <a:xfrm>
            <a:off x="2437318" y="1165777"/>
            <a:ext cx="6345936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1100" b="1" dirty="0">
                <a:solidFill>
                  <a:srgbClr val="2FB41D"/>
                </a:solidFill>
                <a:latin typeface="Inconsolata for Powerline" panose="020B0609030003000000" pitchFamily="49" charset="0"/>
              </a:rPr>
              <a:t>&lt;?php</a:t>
            </a:r>
            <a:endParaRPr lang="en-HK" sz="1100" dirty="0">
              <a:solidFill>
                <a:srgbClr val="2FB41D"/>
              </a:solidFill>
              <a:latin typeface="Inconsolata for Powerline" panose="020B0609030003000000" pitchFamily="49" charset="0"/>
            </a:endParaRPr>
          </a:p>
          <a:p>
            <a:r>
              <a:rPr lang="en-HK" sz="1100" dirty="0">
                <a:solidFill>
                  <a:srgbClr val="2EAEBB"/>
                </a:solidFill>
                <a:latin typeface="Inconsolata for Powerline" panose="020B0609030003000000" pitchFamily="49" charset="0"/>
              </a:rPr>
              <a:t>$</a:t>
            </a:r>
            <a:r>
              <a:rPr lang="en-HK" sz="1100" dirty="0" err="1">
                <a:solidFill>
                  <a:srgbClr val="2EAEBB"/>
                </a:solidFill>
                <a:latin typeface="Inconsolata for Powerline" panose="020B0609030003000000" pitchFamily="49" charset="0"/>
              </a:rPr>
              <a:t>dbms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=</a:t>
            </a:r>
            <a:r>
              <a:rPr lang="en-HK" sz="1100" b="1" dirty="0">
                <a:solidFill>
                  <a:srgbClr val="9FA01C"/>
                </a:solidFill>
                <a:latin typeface="Inconsolata for Powerline" panose="020B0609030003000000" pitchFamily="49" charset="0"/>
              </a:rPr>
              <a:t>'</a:t>
            </a:r>
            <a:r>
              <a:rPr lang="en-HK" sz="1100" b="1" dirty="0" err="1">
                <a:solidFill>
                  <a:srgbClr val="9FA01C"/>
                </a:solidFill>
                <a:latin typeface="Inconsolata for Powerline" panose="020B0609030003000000" pitchFamily="49" charset="0"/>
              </a:rPr>
              <a:t>mysql</a:t>
            </a:r>
            <a:r>
              <a:rPr lang="en-HK" sz="1100" b="1" dirty="0">
                <a:solidFill>
                  <a:srgbClr val="9FA01C"/>
                </a:solidFill>
                <a:latin typeface="Inconsolata for Powerline" panose="020B0609030003000000" pitchFamily="49" charset="0"/>
              </a:rPr>
              <a:t>'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;     </a:t>
            </a:r>
          </a:p>
          <a:p>
            <a:r>
              <a:rPr lang="en-HK" sz="1100" dirty="0">
                <a:solidFill>
                  <a:srgbClr val="2EAEBB"/>
                </a:solidFill>
                <a:latin typeface="Inconsolata for Powerline" panose="020B0609030003000000" pitchFamily="49" charset="0"/>
              </a:rPr>
              <a:t>$host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=</a:t>
            </a:r>
            <a:r>
              <a:rPr lang="en-HK" sz="1100" b="1" dirty="0">
                <a:solidFill>
                  <a:srgbClr val="9FA01C"/>
                </a:solidFill>
                <a:latin typeface="Inconsolata for Powerline" panose="020B0609030003000000" pitchFamily="49" charset="0"/>
              </a:rPr>
              <a:t>'10.80.9.1'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; </a:t>
            </a:r>
            <a:endParaRPr lang="en-HK" sz="1100" dirty="0">
              <a:solidFill>
                <a:srgbClr val="9FA01C"/>
              </a:solidFill>
              <a:latin typeface="Inconsolata for Powerline" panose="020B0609030003000000" pitchFamily="49" charset="0"/>
            </a:endParaRPr>
          </a:p>
          <a:p>
            <a:r>
              <a:rPr lang="en-HK" sz="1100" dirty="0">
                <a:solidFill>
                  <a:srgbClr val="2EAEBB"/>
                </a:solidFill>
                <a:latin typeface="Inconsolata for Powerline" panose="020B0609030003000000" pitchFamily="49" charset="0"/>
              </a:rPr>
              <a:t>$</a:t>
            </a:r>
            <a:r>
              <a:rPr lang="en-HK" sz="1100" dirty="0" err="1">
                <a:solidFill>
                  <a:srgbClr val="2EAEBB"/>
                </a:solidFill>
                <a:latin typeface="Inconsolata for Powerline" panose="020B0609030003000000" pitchFamily="49" charset="0"/>
              </a:rPr>
              <a:t>dbName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=</a:t>
            </a:r>
            <a:r>
              <a:rPr lang="en-HK" sz="1100" b="1" dirty="0">
                <a:solidFill>
                  <a:srgbClr val="9FA01C"/>
                </a:solidFill>
                <a:latin typeface="Inconsolata for Powerline" panose="020B0609030003000000" pitchFamily="49" charset="0"/>
              </a:rPr>
              <a:t>'</a:t>
            </a:r>
            <a:r>
              <a:rPr lang="en-HK" sz="1100" b="1" dirty="0" err="1">
                <a:solidFill>
                  <a:srgbClr val="9FA01C"/>
                </a:solidFill>
                <a:latin typeface="Inconsolata for Powerline" panose="020B0609030003000000" pitchFamily="49" charset="0"/>
              </a:rPr>
              <a:t>exampledb</a:t>
            </a:r>
            <a:r>
              <a:rPr lang="en-HK" sz="1100" b="1" dirty="0">
                <a:solidFill>
                  <a:srgbClr val="9FA01C"/>
                </a:solidFill>
                <a:latin typeface="Inconsolata for Powerline" panose="020B0609030003000000" pitchFamily="49" charset="0"/>
              </a:rPr>
              <a:t>'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;    </a:t>
            </a:r>
            <a:endParaRPr lang="en-HK" sz="1100" dirty="0">
              <a:solidFill>
                <a:srgbClr val="9FA01C"/>
              </a:solidFill>
              <a:latin typeface="Inconsolata for Powerline" panose="020B0609030003000000" pitchFamily="49" charset="0"/>
            </a:endParaRPr>
          </a:p>
          <a:p>
            <a:r>
              <a:rPr lang="en-HK" sz="1100" dirty="0">
                <a:solidFill>
                  <a:srgbClr val="2EAEBB"/>
                </a:solidFill>
                <a:latin typeface="Inconsolata for Powerline" panose="020B0609030003000000" pitchFamily="49" charset="0"/>
              </a:rPr>
              <a:t>$user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=</a:t>
            </a:r>
            <a:r>
              <a:rPr lang="en-HK" sz="1100" b="1" dirty="0">
                <a:solidFill>
                  <a:srgbClr val="9FA01C"/>
                </a:solidFill>
                <a:latin typeface="Inconsolata for Powerline" panose="020B0609030003000000" pitchFamily="49" charset="0"/>
              </a:rPr>
              <a:t>'remote'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;      </a:t>
            </a:r>
          </a:p>
          <a:p>
            <a:r>
              <a:rPr lang="en-HK" sz="1100" dirty="0">
                <a:solidFill>
                  <a:srgbClr val="2EAEBB"/>
                </a:solidFill>
                <a:latin typeface="Inconsolata for Powerline" panose="020B0609030003000000" pitchFamily="49" charset="0"/>
              </a:rPr>
              <a:t>$pass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=</a:t>
            </a:r>
            <a:r>
              <a:rPr lang="en-HK" sz="1100" b="1" dirty="0">
                <a:solidFill>
                  <a:srgbClr val="9FA01C"/>
                </a:solidFill>
                <a:latin typeface="Inconsolata for Powerline" panose="020B0609030003000000" pitchFamily="49" charset="0"/>
              </a:rPr>
              <a:t>'C1sc0123'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           </a:t>
            </a:r>
          </a:p>
          <a:p>
            <a:r>
              <a:rPr lang="en-HK" sz="1100" dirty="0">
                <a:solidFill>
                  <a:srgbClr val="2EAEBB"/>
                </a:solidFill>
                <a:latin typeface="Inconsolata for Powerline" panose="020B0609030003000000" pitchFamily="49" charset="0"/>
              </a:rPr>
              <a:t>$</a:t>
            </a:r>
            <a:r>
              <a:rPr lang="en-HK" sz="1100" dirty="0" err="1">
                <a:solidFill>
                  <a:srgbClr val="2EAEBB"/>
                </a:solidFill>
                <a:latin typeface="Inconsolata for Powerline" panose="020B0609030003000000" pitchFamily="49" charset="0"/>
              </a:rPr>
              <a:t>dsn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=</a:t>
            </a:r>
            <a:r>
              <a:rPr lang="en-HK" sz="1100" b="1" dirty="0">
                <a:solidFill>
                  <a:srgbClr val="9FA01C"/>
                </a:solidFill>
                <a:latin typeface="Inconsolata for Powerline" panose="020B0609030003000000" pitchFamily="49" charset="0"/>
              </a:rPr>
              <a:t>"$</a:t>
            </a:r>
            <a:r>
              <a:rPr lang="en-HK" sz="1100" b="1" dirty="0" err="1">
                <a:solidFill>
                  <a:srgbClr val="9FA01C"/>
                </a:solidFill>
                <a:latin typeface="Inconsolata for Powerline" panose="020B0609030003000000" pitchFamily="49" charset="0"/>
              </a:rPr>
              <a:t>dbms:host</a:t>
            </a:r>
            <a:r>
              <a:rPr lang="en-HK" sz="1100" b="1" dirty="0">
                <a:solidFill>
                  <a:srgbClr val="9FA01C"/>
                </a:solidFill>
                <a:latin typeface="Inconsolata for Powerline" panose="020B0609030003000000" pitchFamily="49" charset="0"/>
              </a:rPr>
              <a:t>=$</a:t>
            </a:r>
            <a:r>
              <a:rPr lang="en-HK" sz="1100" b="1" dirty="0" err="1">
                <a:solidFill>
                  <a:srgbClr val="9FA01C"/>
                </a:solidFill>
                <a:latin typeface="Inconsolata for Powerline" panose="020B0609030003000000" pitchFamily="49" charset="0"/>
              </a:rPr>
              <a:t>host;dbname</a:t>
            </a:r>
            <a:r>
              <a:rPr lang="en-HK" sz="1100" b="1" dirty="0">
                <a:solidFill>
                  <a:srgbClr val="9FA01C"/>
                </a:solidFill>
                <a:latin typeface="Inconsolata for Powerline" panose="020B0609030003000000" pitchFamily="49" charset="0"/>
              </a:rPr>
              <a:t>=$</a:t>
            </a:r>
            <a:r>
              <a:rPr lang="en-HK" sz="1100" b="1" dirty="0" err="1">
                <a:solidFill>
                  <a:srgbClr val="9FA01C"/>
                </a:solidFill>
                <a:latin typeface="Inconsolata for Powerline" panose="020B0609030003000000" pitchFamily="49" charset="0"/>
              </a:rPr>
              <a:t>dbName</a:t>
            </a:r>
            <a:r>
              <a:rPr lang="en-HK" sz="1100" b="1" dirty="0">
                <a:solidFill>
                  <a:srgbClr val="9FA01C"/>
                </a:solidFill>
                <a:latin typeface="Inconsolata for Powerline" panose="020B0609030003000000" pitchFamily="49" charset="0"/>
              </a:rPr>
              <a:t>"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;</a:t>
            </a:r>
            <a:endParaRPr lang="en-HK" sz="1100" dirty="0">
              <a:solidFill>
                <a:srgbClr val="9FA01C"/>
              </a:solidFill>
              <a:latin typeface="Inconsolata for Powerline" panose="020B0609030003000000" pitchFamily="49" charset="0"/>
            </a:endParaRPr>
          </a:p>
          <a:p>
            <a:endParaRPr lang="en-HK" sz="1100" dirty="0">
              <a:solidFill>
                <a:srgbClr val="2FFF12"/>
              </a:solidFill>
              <a:latin typeface="Inconsolata for Powerline" panose="020B0609030003000000" pitchFamily="49" charset="0"/>
            </a:endParaRPr>
          </a:p>
          <a:p>
            <a:r>
              <a:rPr lang="en-HK" sz="1100" b="1" dirty="0">
                <a:solidFill>
                  <a:srgbClr val="2EAEBB"/>
                </a:solidFill>
                <a:latin typeface="Inconsolata for Powerline" panose="020B0609030003000000" pitchFamily="49" charset="0"/>
              </a:rPr>
              <a:t>try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 {</a:t>
            </a:r>
            <a:endParaRPr lang="en-HK" sz="1100" dirty="0">
              <a:solidFill>
                <a:srgbClr val="2EAEBB"/>
              </a:solidFill>
              <a:latin typeface="Inconsolata for Powerline" panose="020B0609030003000000" pitchFamily="49" charset="0"/>
            </a:endParaRPr>
          </a:p>
          <a:p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    </a:t>
            </a:r>
            <a:r>
              <a:rPr lang="en-HK" sz="1100" dirty="0">
                <a:solidFill>
                  <a:srgbClr val="2EAEBB"/>
                </a:solidFill>
                <a:latin typeface="Inconsolata for Powerline" panose="020B0609030003000000" pitchFamily="49" charset="0"/>
              </a:rPr>
              <a:t>$</a:t>
            </a:r>
            <a:r>
              <a:rPr lang="en-HK" sz="1100" dirty="0" err="1">
                <a:solidFill>
                  <a:srgbClr val="2EAEBB"/>
                </a:solidFill>
                <a:latin typeface="Inconsolata for Powerline" panose="020B0609030003000000" pitchFamily="49" charset="0"/>
              </a:rPr>
              <a:t>dbh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 = </a:t>
            </a:r>
            <a:r>
              <a:rPr lang="en-HK" sz="1100" b="1" dirty="0">
                <a:solidFill>
                  <a:srgbClr val="2EAEBB"/>
                </a:solidFill>
                <a:latin typeface="Inconsolata for Powerline" panose="020B0609030003000000" pitchFamily="49" charset="0"/>
              </a:rPr>
              <a:t>new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 </a:t>
            </a:r>
            <a:r>
              <a:rPr lang="en-HK" sz="1100" dirty="0">
                <a:solidFill>
                  <a:srgbClr val="C0C0C0"/>
                </a:solidFill>
                <a:latin typeface="Inconsolata for Powerline" panose="020B0609030003000000" pitchFamily="49" charset="0"/>
              </a:rPr>
              <a:t>PDO(</a:t>
            </a:r>
            <a:r>
              <a:rPr lang="en-HK" sz="1100" dirty="0">
                <a:solidFill>
                  <a:srgbClr val="2EAEBB"/>
                </a:solidFill>
                <a:latin typeface="Inconsolata for Powerline" panose="020B0609030003000000" pitchFamily="49" charset="0"/>
              </a:rPr>
              <a:t>$</a:t>
            </a:r>
            <a:r>
              <a:rPr lang="en-HK" sz="1100" dirty="0" err="1">
                <a:solidFill>
                  <a:srgbClr val="2EAEBB"/>
                </a:solidFill>
                <a:latin typeface="Inconsolata for Powerline" panose="020B0609030003000000" pitchFamily="49" charset="0"/>
              </a:rPr>
              <a:t>dsn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, </a:t>
            </a:r>
            <a:r>
              <a:rPr lang="en-HK" sz="1100" dirty="0">
                <a:solidFill>
                  <a:srgbClr val="2EAEBB"/>
                </a:solidFill>
                <a:latin typeface="Inconsolata for Powerline" panose="020B0609030003000000" pitchFamily="49" charset="0"/>
              </a:rPr>
              <a:t>$user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, </a:t>
            </a:r>
            <a:r>
              <a:rPr lang="en-HK" sz="1100" dirty="0">
                <a:solidFill>
                  <a:srgbClr val="2EAEBB"/>
                </a:solidFill>
                <a:latin typeface="Inconsolata for Powerline" panose="020B0609030003000000" pitchFamily="49" charset="0"/>
              </a:rPr>
              <a:t>$pass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); </a:t>
            </a:r>
            <a:endParaRPr lang="en-HK" sz="1100" dirty="0">
              <a:solidFill>
                <a:srgbClr val="2EAEBB"/>
              </a:solidFill>
              <a:latin typeface="Inconsolata for Powerline" panose="020B0609030003000000" pitchFamily="49" charset="0"/>
            </a:endParaRPr>
          </a:p>
          <a:p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    </a:t>
            </a:r>
            <a:r>
              <a:rPr lang="en-HK" sz="1100" b="1" dirty="0">
                <a:solidFill>
                  <a:srgbClr val="2EAEBB"/>
                </a:solidFill>
                <a:latin typeface="Inconsolata for Powerline" panose="020B0609030003000000" pitchFamily="49" charset="0"/>
              </a:rPr>
              <a:t>echo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 </a:t>
            </a:r>
            <a:r>
              <a:rPr lang="en-HK" sz="1100" b="1" dirty="0">
                <a:solidFill>
                  <a:srgbClr val="9FA01C"/>
                </a:solidFill>
                <a:latin typeface="Inconsolata for Powerline" panose="020B0609030003000000" pitchFamily="49" charset="0"/>
              </a:rPr>
              <a:t>"Connected to Database&lt;</a:t>
            </a:r>
            <a:r>
              <a:rPr lang="en-HK" sz="1100" b="1" dirty="0" err="1">
                <a:solidFill>
                  <a:srgbClr val="9FA01C"/>
                </a:solidFill>
                <a:latin typeface="Inconsolata for Powerline" panose="020B0609030003000000" pitchFamily="49" charset="0"/>
              </a:rPr>
              <a:t>br</a:t>
            </a:r>
            <a:r>
              <a:rPr lang="en-HK" sz="1100" b="1" dirty="0">
                <a:solidFill>
                  <a:srgbClr val="9FA01C"/>
                </a:solidFill>
                <a:latin typeface="Inconsolata for Powerline" panose="020B0609030003000000" pitchFamily="49" charset="0"/>
              </a:rPr>
              <a:t>/&gt;"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;</a:t>
            </a:r>
            <a:endParaRPr lang="en-HK" sz="1100" dirty="0">
              <a:solidFill>
                <a:srgbClr val="9FA01C"/>
              </a:solidFill>
              <a:latin typeface="Inconsolata for Powerline" panose="020B0609030003000000" pitchFamily="49" charset="0"/>
            </a:endParaRPr>
          </a:p>
          <a:p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    </a:t>
            </a:r>
            <a:r>
              <a:rPr lang="en-HK" sz="1100" b="1" dirty="0">
                <a:solidFill>
                  <a:srgbClr val="400BD9"/>
                </a:solidFill>
                <a:latin typeface="Inconsolata for Powerline" panose="020B0609030003000000" pitchFamily="49" charset="0"/>
              </a:rPr>
              <a:t>/* Can do more here */</a:t>
            </a:r>
            <a:endParaRPr lang="en-HK" sz="1100" dirty="0">
              <a:solidFill>
                <a:srgbClr val="400BD9"/>
              </a:solidFill>
              <a:latin typeface="Inconsolata for Powerline" panose="020B0609030003000000" pitchFamily="49" charset="0"/>
            </a:endParaRPr>
          </a:p>
          <a:p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    </a:t>
            </a:r>
            <a:r>
              <a:rPr lang="en-HK" sz="1100" b="1" dirty="0">
                <a:solidFill>
                  <a:srgbClr val="2EAEBB"/>
                </a:solidFill>
                <a:latin typeface="Inconsolata for Powerline" panose="020B0609030003000000" pitchFamily="49" charset="0"/>
              </a:rPr>
              <a:t>foreach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 (</a:t>
            </a:r>
            <a:r>
              <a:rPr lang="en-HK" sz="1100" dirty="0">
                <a:solidFill>
                  <a:srgbClr val="2EAEBB"/>
                </a:solidFill>
                <a:latin typeface="Inconsolata for Powerline" panose="020B0609030003000000" pitchFamily="49" charset="0"/>
              </a:rPr>
              <a:t>$</a:t>
            </a:r>
            <a:r>
              <a:rPr lang="en-HK" sz="1100" dirty="0" err="1">
                <a:solidFill>
                  <a:srgbClr val="2EAEBB"/>
                </a:solidFill>
                <a:latin typeface="Inconsolata for Powerline" panose="020B0609030003000000" pitchFamily="49" charset="0"/>
              </a:rPr>
              <a:t>dbh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-&gt;</a:t>
            </a:r>
            <a:r>
              <a:rPr lang="en-HK" sz="1100" dirty="0">
                <a:solidFill>
                  <a:srgbClr val="C0C0C0"/>
                </a:solidFill>
                <a:latin typeface="Inconsolata for Powerline" panose="020B0609030003000000" pitchFamily="49" charset="0"/>
              </a:rPr>
              <a:t>query(</a:t>
            </a:r>
            <a:r>
              <a:rPr lang="en-HK" sz="1100" b="1" dirty="0">
                <a:solidFill>
                  <a:srgbClr val="9FA01C"/>
                </a:solidFill>
                <a:latin typeface="Inconsolata for Powerline" panose="020B0609030003000000" pitchFamily="49" charset="0"/>
              </a:rPr>
              <a:t>'SELECT * from example'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) </a:t>
            </a:r>
            <a:r>
              <a:rPr lang="en-HK" sz="1100" b="1" dirty="0">
                <a:solidFill>
                  <a:srgbClr val="2EAEBB"/>
                </a:solidFill>
                <a:latin typeface="Inconsolata for Powerline" panose="020B0609030003000000" pitchFamily="49" charset="0"/>
              </a:rPr>
              <a:t>as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 </a:t>
            </a:r>
            <a:r>
              <a:rPr lang="en-HK" sz="1100" dirty="0">
                <a:solidFill>
                  <a:srgbClr val="2EAEBB"/>
                </a:solidFill>
                <a:latin typeface="Inconsolata for Powerline" panose="020B0609030003000000" pitchFamily="49" charset="0"/>
              </a:rPr>
              <a:t>$row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) {</a:t>
            </a:r>
            <a:endParaRPr lang="en-HK" sz="1100" dirty="0">
              <a:solidFill>
                <a:srgbClr val="9FA01C"/>
              </a:solidFill>
              <a:latin typeface="Inconsolata for Powerline" panose="020B0609030003000000" pitchFamily="49" charset="0"/>
            </a:endParaRPr>
          </a:p>
          <a:p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        </a:t>
            </a:r>
            <a:r>
              <a:rPr lang="en-HK" sz="1100" b="1" dirty="0">
                <a:solidFill>
                  <a:srgbClr val="2EAEBB"/>
                </a:solidFill>
                <a:latin typeface="Inconsolata for Powerline" panose="020B0609030003000000" pitchFamily="49" charset="0"/>
              </a:rPr>
              <a:t>echo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 </a:t>
            </a:r>
            <a:r>
              <a:rPr lang="en-HK" sz="1100" dirty="0">
                <a:solidFill>
                  <a:srgbClr val="2EAEBB"/>
                </a:solidFill>
                <a:latin typeface="Inconsolata for Powerline" panose="020B0609030003000000" pitchFamily="49" charset="0"/>
              </a:rPr>
              <a:t>$row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[0] </a:t>
            </a:r>
            <a:r>
              <a:rPr lang="en-HK" sz="1100" b="1" dirty="0">
                <a:solidFill>
                  <a:srgbClr val="9FA01C"/>
                </a:solidFill>
                <a:latin typeface="Inconsolata for Powerline" panose="020B0609030003000000" pitchFamily="49" charset="0"/>
              </a:rPr>
              <a:t>"&lt;</a:t>
            </a:r>
            <a:r>
              <a:rPr lang="en-HK" sz="1100" b="1" dirty="0" err="1">
                <a:solidFill>
                  <a:srgbClr val="9FA01C"/>
                </a:solidFill>
                <a:latin typeface="Inconsolata for Powerline" panose="020B0609030003000000" pitchFamily="49" charset="0"/>
              </a:rPr>
              <a:t>br</a:t>
            </a:r>
            <a:r>
              <a:rPr lang="en-HK" sz="1100" b="1" dirty="0">
                <a:solidFill>
                  <a:srgbClr val="9FA01C"/>
                </a:solidFill>
                <a:latin typeface="Inconsolata for Powerline" panose="020B0609030003000000" pitchFamily="49" charset="0"/>
              </a:rPr>
              <a:t>&gt;"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 ;</a:t>
            </a:r>
          </a:p>
          <a:p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    }</a:t>
            </a:r>
          </a:p>
          <a:p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    </a:t>
            </a:r>
            <a:r>
              <a:rPr lang="en-HK" sz="1100" dirty="0">
                <a:solidFill>
                  <a:srgbClr val="2EAEBB"/>
                </a:solidFill>
                <a:latin typeface="Inconsolata for Powerline" panose="020B0609030003000000" pitchFamily="49" charset="0"/>
              </a:rPr>
              <a:t>$</a:t>
            </a:r>
            <a:r>
              <a:rPr lang="en-HK" sz="1100" dirty="0" err="1">
                <a:solidFill>
                  <a:srgbClr val="2EAEBB"/>
                </a:solidFill>
                <a:latin typeface="Inconsolata for Powerline" panose="020B0609030003000000" pitchFamily="49" charset="0"/>
              </a:rPr>
              <a:t>dbh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-&gt;</a:t>
            </a:r>
            <a:r>
              <a:rPr lang="en-HK" sz="1100" dirty="0">
                <a:solidFill>
                  <a:srgbClr val="C0C0C0"/>
                </a:solidFill>
                <a:latin typeface="Inconsolata for Powerline" panose="020B0609030003000000" pitchFamily="49" charset="0"/>
              </a:rPr>
              <a:t>query(</a:t>
            </a:r>
            <a:r>
              <a:rPr lang="en-HK" sz="1100" b="1" dirty="0">
                <a:solidFill>
                  <a:srgbClr val="9FA01C"/>
                </a:solidFill>
                <a:latin typeface="Inconsolata for Powerline" panose="020B0609030003000000" pitchFamily="49" charset="0"/>
              </a:rPr>
              <a:t>'insert into example (first, second) values ("DNA Space", "Trigger")'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);</a:t>
            </a:r>
            <a:endParaRPr lang="en-HK" sz="1100" dirty="0">
              <a:solidFill>
                <a:srgbClr val="9FA01C"/>
              </a:solidFill>
              <a:latin typeface="Inconsolata for Powerline" panose="020B0609030003000000" pitchFamily="49" charset="0"/>
            </a:endParaRPr>
          </a:p>
          <a:p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    </a:t>
            </a:r>
            <a:r>
              <a:rPr lang="en-HK" sz="1100" dirty="0">
                <a:solidFill>
                  <a:srgbClr val="2EAEBB"/>
                </a:solidFill>
                <a:latin typeface="Inconsolata for Powerline" panose="020B0609030003000000" pitchFamily="49" charset="0"/>
              </a:rPr>
              <a:t>$</a:t>
            </a:r>
            <a:r>
              <a:rPr lang="en-HK" sz="1100" dirty="0" err="1">
                <a:solidFill>
                  <a:srgbClr val="2EAEBB"/>
                </a:solidFill>
                <a:latin typeface="Inconsolata for Powerline" panose="020B0609030003000000" pitchFamily="49" charset="0"/>
              </a:rPr>
              <a:t>dbh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 = null;</a:t>
            </a:r>
          </a:p>
          <a:p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} </a:t>
            </a:r>
            <a:r>
              <a:rPr lang="en-HK" sz="1100" b="1" dirty="0">
                <a:solidFill>
                  <a:srgbClr val="2EAEBB"/>
                </a:solidFill>
                <a:latin typeface="Inconsolata for Powerline" panose="020B0609030003000000" pitchFamily="49" charset="0"/>
              </a:rPr>
              <a:t>catch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 (</a:t>
            </a:r>
            <a:r>
              <a:rPr lang="en-HK" sz="1100" dirty="0" err="1">
                <a:solidFill>
                  <a:srgbClr val="2FFF12"/>
                </a:solidFill>
                <a:latin typeface="Inconsolata for Powerline" panose="020B0609030003000000" pitchFamily="49" charset="0"/>
              </a:rPr>
              <a:t>PDOException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 </a:t>
            </a:r>
            <a:r>
              <a:rPr lang="en-HK" sz="1100" dirty="0">
                <a:solidFill>
                  <a:srgbClr val="2EAEBB"/>
                </a:solidFill>
                <a:latin typeface="Inconsolata for Powerline" panose="020B0609030003000000" pitchFamily="49" charset="0"/>
              </a:rPr>
              <a:t>$e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) {</a:t>
            </a:r>
          </a:p>
          <a:p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    die (</a:t>
            </a:r>
            <a:r>
              <a:rPr lang="en-HK" sz="1100" b="1" dirty="0">
                <a:solidFill>
                  <a:srgbClr val="9FA01C"/>
                </a:solidFill>
                <a:latin typeface="Inconsolata for Powerline" panose="020B0609030003000000" pitchFamily="49" charset="0"/>
              </a:rPr>
              <a:t>"Error!: "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 . </a:t>
            </a:r>
            <a:r>
              <a:rPr lang="en-HK" sz="1100" dirty="0">
                <a:solidFill>
                  <a:srgbClr val="2EAEBB"/>
                </a:solidFill>
                <a:latin typeface="Inconsolata for Powerline" panose="020B0609030003000000" pitchFamily="49" charset="0"/>
              </a:rPr>
              <a:t>$e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-&gt;</a:t>
            </a:r>
            <a:r>
              <a:rPr lang="en-HK" sz="1100" dirty="0" err="1">
                <a:solidFill>
                  <a:srgbClr val="C0C0C0"/>
                </a:solidFill>
                <a:latin typeface="Inconsolata for Powerline" panose="020B0609030003000000" pitchFamily="49" charset="0"/>
              </a:rPr>
              <a:t>getMessage</a:t>
            </a:r>
            <a:r>
              <a:rPr lang="en-HK" sz="1100" dirty="0">
                <a:solidFill>
                  <a:srgbClr val="C0C0C0"/>
                </a:solidFill>
                <a:latin typeface="Inconsolata for Powerline" panose="020B0609030003000000" pitchFamily="49" charset="0"/>
              </a:rPr>
              <a:t>(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) . </a:t>
            </a:r>
            <a:r>
              <a:rPr lang="en-HK" sz="1100" b="1" dirty="0">
                <a:solidFill>
                  <a:srgbClr val="9FA01C"/>
                </a:solidFill>
                <a:latin typeface="Inconsolata for Powerline" panose="020B0609030003000000" pitchFamily="49" charset="0"/>
              </a:rPr>
              <a:t>"&lt;</a:t>
            </a:r>
            <a:r>
              <a:rPr lang="en-HK" sz="1100" b="1" dirty="0" err="1">
                <a:solidFill>
                  <a:srgbClr val="9FA01C"/>
                </a:solidFill>
                <a:latin typeface="Inconsolata for Powerline" panose="020B0609030003000000" pitchFamily="49" charset="0"/>
              </a:rPr>
              <a:t>br</a:t>
            </a:r>
            <a:r>
              <a:rPr lang="en-HK" sz="1100" b="1" dirty="0">
                <a:solidFill>
                  <a:srgbClr val="9FA01C"/>
                </a:solidFill>
                <a:latin typeface="Inconsolata for Powerline" panose="020B0609030003000000" pitchFamily="49" charset="0"/>
              </a:rPr>
              <a:t>/&gt;"</a:t>
            </a:r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);</a:t>
            </a:r>
          </a:p>
          <a:p>
            <a:r>
              <a:rPr lang="en-HK" sz="1100" dirty="0">
                <a:solidFill>
                  <a:srgbClr val="2FFF12"/>
                </a:solidFill>
                <a:latin typeface="Inconsolata for Powerline" panose="020B0609030003000000" pitchFamily="49" charset="0"/>
              </a:rPr>
              <a:t>}</a:t>
            </a:r>
          </a:p>
          <a:p>
            <a:r>
              <a:rPr lang="en-HK" sz="1100" b="1" dirty="0">
                <a:solidFill>
                  <a:srgbClr val="2FB41D"/>
                </a:solidFill>
                <a:latin typeface="Inconsolata for Powerline" panose="020B0609030003000000" pitchFamily="49" charset="0"/>
              </a:rPr>
              <a:t>?&gt;</a:t>
            </a:r>
            <a:endParaRPr lang="en-HK" sz="1100" dirty="0">
              <a:solidFill>
                <a:srgbClr val="2FB41D"/>
              </a:solidFill>
              <a:effectLst/>
              <a:latin typeface="Inconsolata for Powerline" panose="020B0609030003000000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8DA396-101E-8B46-9051-463100494E82}"/>
              </a:ext>
            </a:extLst>
          </p:cNvPr>
          <p:cNvSpPr/>
          <p:nvPr/>
        </p:nvSpPr>
        <p:spPr>
          <a:xfrm>
            <a:off x="2370262" y="1073150"/>
            <a:ext cx="5864352" cy="391363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B01E1B-C03F-5D4A-9AA8-54F20890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Script to accept </a:t>
            </a:r>
            <a:r>
              <a:rPr lang="en-US" dirty="0" err="1"/>
              <a:t>RESTFul</a:t>
            </a:r>
            <a:r>
              <a:rPr lang="en-US" dirty="0"/>
              <a:t> call from DNA Space</a:t>
            </a:r>
          </a:p>
        </p:txBody>
      </p:sp>
    </p:spTree>
    <p:extLst>
      <p:ext uri="{BB962C8B-B14F-4D97-AF65-F5344CB8AC3E}">
        <p14:creationId xmlns:p14="http://schemas.microsoft.com/office/powerpoint/2010/main" val="1876166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F685C-70ED-D945-A5F8-A95B6C36C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SMS Gateway Setup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AC1114-DE9F-7C43-A5A3-F5733B3A8F2B}"/>
              </a:ext>
            </a:extLst>
          </p:cNvPr>
          <p:cNvSpPr/>
          <p:nvPr/>
        </p:nvSpPr>
        <p:spPr>
          <a:xfrm>
            <a:off x="1249872" y="1649833"/>
            <a:ext cx="53957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admin</a:t>
            </a:r>
          </a:p>
          <a:p>
            <a:r>
              <a:rPr lang="en-US" sz="1050" dirty="0"/>
              <a:t>C1sc0123</a:t>
            </a:r>
          </a:p>
          <a:p>
            <a:r>
              <a:rPr lang="en-US" sz="1050" dirty="0"/>
              <a:t>enable</a:t>
            </a:r>
          </a:p>
          <a:p>
            <a:r>
              <a:rPr lang="en-US" sz="1050" dirty="0"/>
              <a:t>cellular 0 </a:t>
            </a:r>
            <a:r>
              <a:rPr lang="en-US" sz="1050" dirty="0" err="1"/>
              <a:t>lte</a:t>
            </a:r>
            <a:r>
              <a:rPr lang="en-US" sz="1050" dirty="0"/>
              <a:t> </a:t>
            </a:r>
            <a:r>
              <a:rPr lang="en-US" sz="1050" dirty="0" err="1"/>
              <a:t>sms</a:t>
            </a:r>
            <a:r>
              <a:rPr lang="en-US" sz="1050" dirty="0"/>
              <a:t> send 96422596 DNA Space Trigger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F5B056-86B4-9646-A9C3-D8A5332BA1FB}"/>
              </a:ext>
            </a:extLst>
          </p:cNvPr>
          <p:cNvSpPr/>
          <p:nvPr/>
        </p:nvSpPr>
        <p:spPr>
          <a:xfrm>
            <a:off x="1249872" y="1649833"/>
            <a:ext cx="5181159" cy="738664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62A84E-49C9-6A4F-8C28-B645C9497945}"/>
              </a:ext>
            </a:extLst>
          </p:cNvPr>
          <p:cNvSpPr/>
          <p:nvPr/>
        </p:nvSpPr>
        <p:spPr>
          <a:xfrm>
            <a:off x="1246440" y="1402951"/>
            <a:ext cx="5181159" cy="246882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DDE093-9F18-914C-A605-69A0F9ED85D0}"/>
              </a:ext>
            </a:extLst>
          </p:cNvPr>
          <p:cNvSpPr txBox="1"/>
          <p:nvPr/>
        </p:nvSpPr>
        <p:spPr>
          <a:xfrm>
            <a:off x="1249872" y="1341726"/>
            <a:ext cx="133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File: </a:t>
            </a:r>
            <a:r>
              <a:rPr lang="en-US" dirty="0" err="1">
                <a:latin typeface="+mn-lt"/>
              </a:rPr>
              <a:t>SMS.txt</a:t>
            </a:r>
            <a:endParaRPr lang="en-US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AF3A83-BC6B-9B47-B407-E4AF6BA05C0A}"/>
              </a:ext>
            </a:extLst>
          </p:cNvPr>
          <p:cNvSpPr/>
          <p:nvPr/>
        </p:nvSpPr>
        <p:spPr>
          <a:xfrm>
            <a:off x="1249872" y="2822178"/>
            <a:ext cx="539576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#!/bin/bash</a:t>
            </a:r>
          </a:p>
          <a:p>
            <a:r>
              <a:rPr lang="en-US" sz="1050" dirty="0"/>
              <a:t>curl </a:t>
            </a:r>
            <a:r>
              <a:rPr lang="en-US" sz="1050" dirty="0">
                <a:hlinkClick r:id="rId2"/>
              </a:rPr>
              <a:t>telnet://10.80.5.242</a:t>
            </a:r>
            <a:r>
              <a:rPr lang="en-US" sz="1050" dirty="0"/>
              <a:t> &lt; </a:t>
            </a:r>
            <a:r>
              <a:rPr lang="en-US" sz="1050" dirty="0" err="1"/>
              <a:t>SMS.txt</a:t>
            </a:r>
            <a:endParaRPr lang="en-US" sz="10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860652-7DE0-494E-AF8D-F3073741FB83}"/>
              </a:ext>
            </a:extLst>
          </p:cNvPr>
          <p:cNvSpPr/>
          <p:nvPr/>
        </p:nvSpPr>
        <p:spPr>
          <a:xfrm>
            <a:off x="1249872" y="2822178"/>
            <a:ext cx="5181159" cy="605516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B36238-FE44-8245-B312-D97A09FA8296}"/>
              </a:ext>
            </a:extLst>
          </p:cNvPr>
          <p:cNvSpPr/>
          <p:nvPr/>
        </p:nvSpPr>
        <p:spPr>
          <a:xfrm>
            <a:off x="1246440" y="2575296"/>
            <a:ext cx="5181159" cy="246882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DC798F-616E-E647-9338-928D3DAC3C16}"/>
              </a:ext>
            </a:extLst>
          </p:cNvPr>
          <p:cNvSpPr txBox="1"/>
          <p:nvPr/>
        </p:nvSpPr>
        <p:spPr>
          <a:xfrm>
            <a:off x="1249872" y="251407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File: </a:t>
            </a:r>
            <a:r>
              <a:rPr lang="en-US" dirty="0" err="1">
                <a:latin typeface="+mn-lt"/>
              </a:rPr>
              <a:t>sendSMS.sh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840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499616-07D7-7141-874E-B8505D758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Demo</a:t>
            </a:r>
          </a:p>
        </p:txBody>
      </p:sp>
    </p:spTree>
    <p:extLst>
      <p:ext uri="{BB962C8B-B14F-4D97-AF65-F5344CB8AC3E}">
        <p14:creationId xmlns:p14="http://schemas.microsoft.com/office/powerpoint/2010/main" val="2293977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627FFBEC-3765-914E-8DB4-6F0FF37EE7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313806"/>
              </p:ext>
            </p:extLst>
          </p:nvPr>
        </p:nvGraphicFramePr>
        <p:xfrm>
          <a:off x="474663" y="1347788"/>
          <a:ext cx="8280400" cy="14833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40200">
                  <a:extLst>
                    <a:ext uri="{9D8B030D-6E8A-4147-A177-3AD203B41FA5}">
                      <a16:colId xmlns:a16="http://schemas.microsoft.com/office/drawing/2014/main" val="4246127082"/>
                    </a:ext>
                  </a:extLst>
                </a:gridCol>
                <a:gridCol w="4140200">
                  <a:extLst>
                    <a:ext uri="{9D8B030D-6E8A-4147-A177-3AD203B41FA5}">
                      <a16:colId xmlns:a16="http://schemas.microsoft.com/office/drawing/2014/main" val="116958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Team Name: Great Eagle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533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Rich Yim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Cisco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915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Ray Leung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Cisco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756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Ian Wong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Vega </a:t>
                      </a:r>
                      <a:r>
                        <a:rPr lang="en-US" dirty="0" err="1"/>
                        <a:t>Technoloigy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26066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35F36917-C5FA-8A43-8F75-3E30CA5A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members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53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4">
            <a:extLst>
              <a:ext uri="{FF2B5EF4-FFF2-40B4-BE49-F238E27FC236}">
                <a16:creationId xmlns:a16="http://schemas.microsoft.com/office/drawing/2014/main" id="{EE47C068-7101-48F1-8CBE-D934B8B1FB16}"/>
              </a:ext>
            </a:extLst>
          </p:cNvPr>
          <p:cNvSpPr txBox="1">
            <a:spLocks/>
          </p:cNvSpPr>
          <p:nvPr/>
        </p:nvSpPr>
        <p:spPr bwMode="auto">
          <a:xfrm>
            <a:off x="1019109" y="297495"/>
            <a:ext cx="7105781" cy="64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/>
              <a:t>Sending SMS by DNA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C30B43-43ED-B145-8798-A35AA3C1C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432" y="1072896"/>
            <a:ext cx="2221135" cy="394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9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ADB44A-A45E-754D-9E86-D0989B39D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" y="3157660"/>
            <a:ext cx="15875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3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C4B59-B1E7-F94E-9299-7F89FDC49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865"/>
            <a:ext cx="9144000" cy="450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28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3E16-E2B0-614C-B652-D3778FC81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Bed Physical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0B49F-D388-FF48-9214-0FE7F77D6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000" y="3079785"/>
            <a:ext cx="1399098" cy="226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0DC4D8-E943-C948-A38A-EB83AFF07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66" y="3692627"/>
            <a:ext cx="1448290" cy="279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B152AB-B3A3-0F4B-AE5F-CC4AC33D9027}"/>
              </a:ext>
            </a:extLst>
          </p:cNvPr>
          <p:cNvSpPr txBox="1"/>
          <p:nvPr/>
        </p:nvSpPr>
        <p:spPr>
          <a:xfrm>
            <a:off x="720455" y="3276214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+mn-lt"/>
              </a:rPr>
              <a:t>Cisco UCS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+mn-lt"/>
              </a:rPr>
              <a:t>Catalyst 9800</a:t>
            </a:r>
          </a:p>
          <a:p>
            <a:pPr marL="171450" indent="-171450">
              <a:buFontTx/>
              <a:buChar char="-"/>
            </a:pPr>
            <a:r>
              <a:rPr lang="en-US" sz="800" dirty="0">
                <a:latin typeface="+mn-lt"/>
              </a:rPr>
              <a:t>App Server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C92FBE-FCBB-E847-A6E1-BF52F27D61A5}"/>
              </a:ext>
            </a:extLst>
          </p:cNvPr>
          <p:cNvCxnSpPr/>
          <p:nvPr/>
        </p:nvCxnSpPr>
        <p:spPr>
          <a:xfrm>
            <a:off x="3787704" y="2686376"/>
            <a:ext cx="0" cy="420721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1BC9C7-5F10-D940-BCCF-37E1FEC9A8A3}"/>
              </a:ext>
            </a:extLst>
          </p:cNvPr>
          <p:cNvSpPr txBox="1"/>
          <p:nvPr/>
        </p:nvSpPr>
        <p:spPr>
          <a:xfrm>
            <a:off x="2712861" y="2920211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+mn-lt"/>
              </a:rPr>
              <a:t>OOB</a:t>
            </a:r>
            <a:r>
              <a:rPr lang="en-US" sz="900" dirty="0">
                <a:latin typeface="+mn-lt"/>
              </a:rPr>
              <a:t> Switch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01A7F-4089-6043-89FD-9DE9655D418F}"/>
              </a:ext>
            </a:extLst>
          </p:cNvPr>
          <p:cNvCxnSpPr/>
          <p:nvPr/>
        </p:nvCxnSpPr>
        <p:spPr>
          <a:xfrm flipV="1">
            <a:off x="3522680" y="3305820"/>
            <a:ext cx="0" cy="526617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727B62-F8FC-864E-9457-2DC6CCB3C759}"/>
              </a:ext>
            </a:extLst>
          </p:cNvPr>
          <p:cNvCxnSpPr>
            <a:cxnSpLocks/>
          </p:cNvCxnSpPr>
          <p:nvPr/>
        </p:nvCxnSpPr>
        <p:spPr>
          <a:xfrm flipV="1">
            <a:off x="3905331" y="4571667"/>
            <a:ext cx="28839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7BD0F2E-BCDF-374A-9B88-28DE4C7318DE}"/>
              </a:ext>
            </a:extLst>
          </p:cNvPr>
          <p:cNvCxnSpPr>
            <a:cxnSpLocks/>
          </p:cNvCxnSpPr>
          <p:nvPr/>
        </p:nvCxnSpPr>
        <p:spPr>
          <a:xfrm>
            <a:off x="2338558" y="2686376"/>
            <a:ext cx="1449146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6F6304-DC31-0E49-B1FF-50015522FD74}"/>
              </a:ext>
            </a:extLst>
          </p:cNvPr>
          <p:cNvCxnSpPr>
            <a:cxnSpLocks/>
          </p:cNvCxnSpPr>
          <p:nvPr/>
        </p:nvCxnSpPr>
        <p:spPr>
          <a:xfrm flipV="1">
            <a:off x="2322967" y="3832437"/>
            <a:ext cx="1199713" cy="1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7926F864-91D1-FB45-9D88-A1523B1A5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379" y="4430472"/>
            <a:ext cx="1047740" cy="33490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AD6BB07-1236-1343-93C5-D3B4A0734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712" y="4176937"/>
            <a:ext cx="822578" cy="610300"/>
          </a:xfrm>
          <a:prstGeom prst="rect">
            <a:avLst/>
          </a:prstGeom>
        </p:spPr>
      </p:pic>
      <p:pic>
        <p:nvPicPr>
          <p:cNvPr id="2050" name="Picture 2" descr="Get AnyConnect - Microsoft Store">
            <a:extLst>
              <a:ext uri="{FF2B5EF4-FFF2-40B4-BE49-F238E27FC236}">
                <a16:creationId xmlns:a16="http://schemas.microsoft.com/office/drawing/2014/main" id="{93C29A8D-2BAE-F54F-B881-9560F37E5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498" y="3949747"/>
            <a:ext cx="454380" cy="45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D6ADF8-2D0E-D043-BBCD-A796B1A92450}"/>
              </a:ext>
            </a:extLst>
          </p:cNvPr>
          <p:cNvCxnSpPr>
            <a:cxnSpLocks/>
          </p:cNvCxnSpPr>
          <p:nvPr/>
        </p:nvCxnSpPr>
        <p:spPr>
          <a:xfrm flipV="1">
            <a:off x="3891840" y="3305820"/>
            <a:ext cx="0" cy="1265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6A6FC09-D8F7-4248-BD9D-D42C9E385A91}"/>
              </a:ext>
            </a:extLst>
          </p:cNvPr>
          <p:cNvSpPr txBox="1"/>
          <p:nvPr/>
        </p:nvSpPr>
        <p:spPr>
          <a:xfrm>
            <a:off x="4151101" y="4240611"/>
            <a:ext cx="12682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+mn-lt"/>
              </a:rPr>
              <a:t>ASA5506 + </a:t>
            </a:r>
            <a:r>
              <a:rPr lang="en-US" sz="900" dirty="0" err="1">
                <a:latin typeface="+mn-lt"/>
              </a:rPr>
              <a:t>Anyconnect</a:t>
            </a:r>
            <a:endParaRPr lang="en-US" sz="900" dirty="0">
              <a:latin typeface="+mn-lt"/>
            </a:endParaRPr>
          </a:p>
        </p:txBody>
      </p:sp>
      <p:pic>
        <p:nvPicPr>
          <p:cNvPr id="2052" name="Picture 4" descr="ISR 1100-4G/4GLTE/6G Data Sheet - Cisco">
            <a:extLst>
              <a:ext uri="{FF2B5EF4-FFF2-40B4-BE49-F238E27FC236}">
                <a16:creationId xmlns:a16="http://schemas.microsoft.com/office/drawing/2014/main" id="{60507C2F-79E1-7F46-9B5C-DBEC92B29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282" y="2100685"/>
            <a:ext cx="853114" cy="12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FA04E75-AFD3-AF4D-91B6-317F43D79B82}"/>
              </a:ext>
            </a:extLst>
          </p:cNvPr>
          <p:cNvCxnSpPr/>
          <p:nvPr/>
        </p:nvCxnSpPr>
        <p:spPr>
          <a:xfrm flipV="1">
            <a:off x="3891840" y="2160924"/>
            <a:ext cx="0" cy="8747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DD213FE-5805-FD44-B52A-5EE91AA26602}"/>
              </a:ext>
            </a:extLst>
          </p:cNvPr>
          <p:cNvCxnSpPr>
            <a:cxnSpLocks/>
          </p:cNvCxnSpPr>
          <p:nvPr/>
        </p:nvCxnSpPr>
        <p:spPr>
          <a:xfrm>
            <a:off x="3905331" y="2160924"/>
            <a:ext cx="582693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59EBB64-6142-2147-AD12-C88BABB072FB}"/>
              </a:ext>
            </a:extLst>
          </p:cNvPr>
          <p:cNvSpPr txBox="1"/>
          <p:nvPr/>
        </p:nvSpPr>
        <p:spPr>
          <a:xfrm>
            <a:off x="4494677" y="1768176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+mn-lt"/>
              </a:rPr>
              <a:t>Cisco ISR1100 </a:t>
            </a:r>
          </a:p>
          <a:p>
            <a:r>
              <a:rPr lang="en-US" sz="900" dirty="0">
                <a:latin typeface="+mn-lt"/>
              </a:rPr>
              <a:t>Internet Router</a:t>
            </a:r>
          </a:p>
        </p:txBody>
      </p:sp>
      <p:pic>
        <p:nvPicPr>
          <p:cNvPr id="2054" name="Picture 6" descr="Internet Icon – Free Download, PNG and Vector">
            <a:extLst>
              <a:ext uri="{FF2B5EF4-FFF2-40B4-BE49-F238E27FC236}">
                <a16:creationId xmlns:a16="http://schemas.microsoft.com/office/drawing/2014/main" id="{E6086E26-718E-5C4E-85B5-177A61EF8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037" y="413462"/>
            <a:ext cx="2422457" cy="242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4A0782E-C8F0-3147-9D74-6B76897EFE74}"/>
              </a:ext>
            </a:extLst>
          </p:cNvPr>
          <p:cNvSpPr txBox="1"/>
          <p:nvPr/>
        </p:nvSpPr>
        <p:spPr>
          <a:xfrm>
            <a:off x="7046051" y="2718828"/>
            <a:ext cx="93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Internet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CE50B4D-F461-5144-A6E9-23D16F470CC7}"/>
              </a:ext>
            </a:extLst>
          </p:cNvPr>
          <p:cNvCxnSpPr>
            <a:stCxn id="2052" idx="3"/>
          </p:cNvCxnSpPr>
          <p:nvPr/>
        </p:nvCxnSpPr>
        <p:spPr>
          <a:xfrm>
            <a:off x="5419396" y="2160924"/>
            <a:ext cx="10456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isco Catalyst 9130 Series Access Point Deployment Guide - Cisco">
            <a:extLst>
              <a:ext uri="{FF2B5EF4-FFF2-40B4-BE49-F238E27FC236}">
                <a16:creationId xmlns:a16="http://schemas.microsoft.com/office/drawing/2014/main" id="{ECC1A540-1D77-7D49-84B4-0915672A7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326" y="2427627"/>
            <a:ext cx="886122" cy="58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DD465F-1E69-8647-829D-F2743D68AF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9742" y="1678183"/>
            <a:ext cx="482600" cy="571500"/>
          </a:xfrm>
          <a:prstGeom prst="rect">
            <a:avLst/>
          </a:prstGeom>
        </p:spPr>
      </p:pic>
      <p:pic>
        <p:nvPicPr>
          <p:cNvPr id="1028" name="Picture 4" descr="Wi-Fi as a behaviour sensor enabling business outcomes">
            <a:extLst>
              <a:ext uri="{FF2B5EF4-FFF2-40B4-BE49-F238E27FC236}">
                <a16:creationId xmlns:a16="http://schemas.microsoft.com/office/drawing/2014/main" id="{6ABBBAF2-D165-EA46-A6CA-AE269BD57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465" y="180236"/>
            <a:ext cx="771201" cy="78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261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00E6D-B271-704B-A9E0-10824832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Bed Application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CB992-F017-864C-990B-A5342539E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546" y="2313587"/>
            <a:ext cx="596900" cy="5884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BA63F1-769C-AE47-9C97-ADD7F0C372E3}"/>
              </a:ext>
            </a:extLst>
          </p:cNvPr>
          <p:cNvSpPr txBox="1"/>
          <p:nvPr/>
        </p:nvSpPr>
        <p:spPr>
          <a:xfrm>
            <a:off x="527556" y="3060700"/>
            <a:ext cx="170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Database Server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720E7-3C0C-9A4F-92E9-54E55E142EFD}"/>
              </a:ext>
            </a:extLst>
          </p:cNvPr>
          <p:cNvSpPr txBox="1"/>
          <p:nvPr/>
        </p:nvSpPr>
        <p:spPr>
          <a:xfrm>
            <a:off x="4010985" y="3060700"/>
            <a:ext cx="121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App Server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03DC33-D4FB-734D-803C-1DFEA3B47E6D}"/>
              </a:ext>
            </a:extLst>
          </p:cNvPr>
          <p:cNvSpPr txBox="1"/>
          <p:nvPr/>
        </p:nvSpPr>
        <p:spPr>
          <a:xfrm>
            <a:off x="7001576" y="306070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DNA Space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A2E360-6942-324B-8379-29A4BDA89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05" y="2082800"/>
            <a:ext cx="1422400" cy="977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818C8B-0637-6846-8041-68E8C0974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205" y="1975311"/>
            <a:ext cx="596900" cy="635000"/>
          </a:xfrm>
          <a:prstGeom prst="rect">
            <a:avLst/>
          </a:prstGeom>
        </p:spPr>
      </p:pic>
      <p:pic>
        <p:nvPicPr>
          <p:cNvPr id="3074" name="Picture 2" descr="PHP - 维基百科，自由的百科全书">
            <a:extLst>
              <a:ext uri="{FF2B5EF4-FFF2-40B4-BE49-F238E27FC236}">
                <a16:creationId xmlns:a16="http://schemas.microsoft.com/office/drawing/2014/main" id="{64794DD5-9FCF-1E44-B8C9-46F6CF53B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61" y="2350255"/>
            <a:ext cx="684945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1F43029E-BB7E-4C42-BE46-0AF2CE2C89C5}"/>
              </a:ext>
            </a:extLst>
          </p:cNvPr>
          <p:cNvSpPr/>
          <p:nvPr/>
        </p:nvSpPr>
        <p:spPr>
          <a:xfrm rot="10800000">
            <a:off x="5980922" y="2610311"/>
            <a:ext cx="643813" cy="291769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412DB7-3B5F-874E-A3F4-652E37414180}"/>
              </a:ext>
            </a:extLst>
          </p:cNvPr>
          <p:cNvSpPr txBox="1"/>
          <p:nvPr/>
        </p:nvSpPr>
        <p:spPr>
          <a:xfrm>
            <a:off x="5900534" y="2292811"/>
            <a:ext cx="91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+mn-lt"/>
              </a:rPr>
              <a:t>RESTFul</a:t>
            </a:r>
            <a:endParaRPr lang="en-US" i="1" dirty="0">
              <a:latin typeface="+mn-lt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164C8E3-7CAE-AA40-8086-76CD36B3843B}"/>
              </a:ext>
            </a:extLst>
          </p:cNvPr>
          <p:cNvSpPr/>
          <p:nvPr/>
        </p:nvSpPr>
        <p:spPr>
          <a:xfrm rot="10800000">
            <a:off x="2896029" y="2456296"/>
            <a:ext cx="643813" cy="291769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4" descr="Wi-Fi as a behaviour sensor enabling business outcomes">
            <a:extLst>
              <a:ext uri="{FF2B5EF4-FFF2-40B4-BE49-F238E27FC236}">
                <a16:creationId xmlns:a16="http://schemas.microsoft.com/office/drawing/2014/main" id="{7E35125B-CA30-2D44-807D-05A2D47F3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028" y="2177465"/>
            <a:ext cx="771201" cy="78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442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E4702-AD6E-3E4F-AE40-576CB8C1B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Design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A95B82-4E66-5544-AF36-6885600454A8}"/>
              </a:ext>
            </a:extLst>
          </p:cNvPr>
          <p:cNvSpPr/>
          <p:nvPr/>
        </p:nvSpPr>
        <p:spPr>
          <a:xfrm>
            <a:off x="140687" y="1742151"/>
            <a:ext cx="2383810" cy="48929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Expected</a:t>
            </a:r>
          </a:p>
          <a:p>
            <a:pPr algn="ctr"/>
            <a:r>
              <a:rPr lang="en-KR" sz="1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Outcome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1EC1CD-9E3E-4C41-B86E-6D491FEA1B1B}"/>
              </a:ext>
            </a:extLst>
          </p:cNvPr>
          <p:cNvSpPr/>
          <p:nvPr/>
        </p:nvSpPr>
        <p:spPr>
          <a:xfrm>
            <a:off x="2640248" y="1742151"/>
            <a:ext cx="6411833" cy="4805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0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264C66-A542-4C45-A02A-D521B36496BB}"/>
              </a:ext>
            </a:extLst>
          </p:cNvPr>
          <p:cNvSpPr/>
          <p:nvPr/>
        </p:nvSpPr>
        <p:spPr>
          <a:xfrm>
            <a:off x="140687" y="2271668"/>
            <a:ext cx="2383810" cy="48929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 solutions &amp; Methodologies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773568-43B6-FC40-8623-B7E87D9ED09E}"/>
              </a:ext>
            </a:extLst>
          </p:cNvPr>
          <p:cNvSpPr/>
          <p:nvPr/>
        </p:nvSpPr>
        <p:spPr>
          <a:xfrm>
            <a:off x="2640248" y="2271668"/>
            <a:ext cx="6411833" cy="4805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2D931C-4AC8-2B44-9FFC-143D70064EE5}"/>
              </a:ext>
            </a:extLst>
          </p:cNvPr>
          <p:cNvSpPr txBox="1"/>
          <p:nvPr/>
        </p:nvSpPr>
        <p:spPr>
          <a:xfrm>
            <a:off x="2734729" y="1694587"/>
            <a:ext cx="622286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altLang="zh-CN" sz="1100" dirty="0">
                <a:solidFill>
                  <a:srgbClr val="282828"/>
                </a:solidFill>
                <a:latin typeface="CiscoSansTT ExtraLight"/>
              </a:rPr>
              <a:t> The BLE sensor can generate real time data and stream to DNA Space</a:t>
            </a:r>
          </a:p>
          <a:p>
            <a:pPr lvl="0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altLang="zh-CN" sz="1100" dirty="0">
                <a:solidFill>
                  <a:srgbClr val="282828"/>
                </a:solidFill>
                <a:latin typeface="CiscoSansTT ExtraLight"/>
              </a:rPr>
              <a:t> Upon telemetry threshold, the DNA Spaces will trigger a RESTful call to a save the the incident to MySQL Database and it can also trigger SMS Gateway</a:t>
            </a:r>
            <a:r>
              <a:rPr lang="en-US" sz="1100" dirty="0">
                <a:solidFill>
                  <a:srgbClr val="282828"/>
                </a:solidFill>
                <a:latin typeface="CiscoSansTT ExtraLight"/>
              </a:rPr>
              <a:t>.</a:t>
            </a:r>
          </a:p>
          <a:p>
            <a:endParaRPr lang="en-CN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72A443-6ED3-8F45-A191-206A5188BF83}"/>
              </a:ext>
            </a:extLst>
          </p:cNvPr>
          <p:cNvSpPr txBox="1"/>
          <p:nvPr/>
        </p:nvSpPr>
        <p:spPr>
          <a:xfrm>
            <a:off x="2734728" y="2231448"/>
            <a:ext cx="596383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altLang="zh-CN" sz="1100" dirty="0">
                <a:solidFill>
                  <a:srgbClr val="282828"/>
                </a:solidFill>
                <a:latin typeface="CiscoSansTT ExtraLight"/>
              </a:rPr>
              <a:t> MySQL as backend database</a:t>
            </a:r>
          </a:p>
          <a:p>
            <a:pPr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altLang="zh-CN" sz="1100" dirty="0">
                <a:solidFill>
                  <a:srgbClr val="282828"/>
                </a:solidFill>
                <a:latin typeface="CiscoSansTT ExtraLight"/>
              </a:rPr>
              <a:t> Python</a:t>
            </a:r>
            <a:r>
              <a:rPr lang="zh-CN" altLang="en-US" sz="1100" dirty="0">
                <a:solidFill>
                  <a:srgbClr val="282828"/>
                </a:solidFill>
                <a:latin typeface="CiscoSansTT ExtraLight"/>
              </a:rPr>
              <a:t> </a:t>
            </a:r>
            <a:r>
              <a:rPr lang="en-US" altLang="zh-CN" sz="1100" dirty="0">
                <a:solidFill>
                  <a:srgbClr val="282828"/>
                </a:solidFill>
                <a:latin typeface="CiscoSansTT ExtraLight"/>
              </a:rPr>
              <a:t>script to trigger telnet to Cisco IR809 and execute CLI for sending SMS </a:t>
            </a:r>
          </a:p>
          <a:p>
            <a:pPr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altLang="zh-CN" sz="1100" dirty="0">
                <a:solidFill>
                  <a:srgbClr val="282828"/>
                </a:solidFill>
                <a:latin typeface="CiscoSansTT ExtraLight"/>
              </a:rPr>
              <a:t> PHP</a:t>
            </a:r>
            <a:r>
              <a:rPr lang="zh-CN" altLang="en-US" sz="1100" dirty="0">
                <a:solidFill>
                  <a:srgbClr val="282828"/>
                </a:solidFill>
                <a:latin typeface="CiscoSansTT ExtraLight"/>
              </a:rPr>
              <a:t> </a:t>
            </a:r>
            <a:r>
              <a:rPr lang="en-US" altLang="zh-CN" sz="1100" dirty="0">
                <a:solidFill>
                  <a:srgbClr val="282828"/>
                </a:solidFill>
                <a:latin typeface="CiscoSansTT ExtraLight"/>
              </a:rPr>
              <a:t>for</a:t>
            </a:r>
            <a:r>
              <a:rPr lang="zh-CN" altLang="en-US" sz="1100" dirty="0">
                <a:solidFill>
                  <a:srgbClr val="282828"/>
                </a:solidFill>
                <a:latin typeface="CiscoSansTT ExtraLight"/>
              </a:rPr>
              <a:t> </a:t>
            </a:r>
            <a:r>
              <a:rPr lang="en-US" altLang="zh-CN" sz="1100" dirty="0" err="1">
                <a:solidFill>
                  <a:srgbClr val="282828"/>
                </a:solidFill>
                <a:latin typeface="CiscoSansTT ExtraLight"/>
              </a:rPr>
              <a:t>RESTFul</a:t>
            </a:r>
            <a:r>
              <a:rPr lang="en-US" altLang="zh-CN" sz="1100" dirty="0">
                <a:solidFill>
                  <a:srgbClr val="282828"/>
                </a:solidFill>
                <a:latin typeface="CiscoSansTT ExtraLight"/>
              </a:rPr>
              <a:t> API development</a:t>
            </a:r>
            <a:endParaRPr lang="en-CN" sz="1100" dirty="0">
              <a:solidFill>
                <a:srgbClr val="282828"/>
              </a:solidFill>
              <a:latin typeface="CiscoSansT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18278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806281-4226-4248-8FB3-26ED0DDC1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7" y="2836507"/>
            <a:ext cx="8257032" cy="960120"/>
          </a:xfrm>
        </p:spPr>
        <p:txBody>
          <a:bodyPr/>
          <a:lstStyle/>
          <a:p>
            <a:r>
              <a:rPr lang="en-US" dirty="0"/>
              <a:t>DNA Spaces Setup</a:t>
            </a:r>
          </a:p>
        </p:txBody>
      </p:sp>
    </p:spTree>
    <p:extLst>
      <p:ext uri="{BB962C8B-B14F-4D97-AF65-F5344CB8AC3E}">
        <p14:creationId xmlns:p14="http://schemas.microsoft.com/office/powerpoint/2010/main" val="3120748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15659A-50BF-3D43-B378-0A59A6524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035"/>
            <a:ext cx="7498080" cy="421146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C55A46-9422-3540-88DB-6FB3C5A6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Login DNA Space</a:t>
            </a:r>
          </a:p>
        </p:txBody>
      </p:sp>
    </p:spTree>
    <p:extLst>
      <p:ext uri="{BB962C8B-B14F-4D97-AF65-F5344CB8AC3E}">
        <p14:creationId xmlns:p14="http://schemas.microsoft.com/office/powerpoint/2010/main" val="3844073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B8C7-BA67-0144-87B5-62D183AF3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Click Assess Locator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9B7DA6-A04E-4545-AB68-A087A06F1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538"/>
            <a:ext cx="7522464" cy="42029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E74503-32D6-CA4F-81D5-095E832B25D7}"/>
              </a:ext>
            </a:extLst>
          </p:cNvPr>
          <p:cNvSpPr/>
          <p:nvPr/>
        </p:nvSpPr>
        <p:spPr>
          <a:xfrm>
            <a:off x="3633216" y="2889504"/>
            <a:ext cx="1682496" cy="1426464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4298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002&quot;&gt;&lt;object type=&quot;3&quot; unique_id=&quot;198816&quot;&gt;&lt;property id=&quot;20148&quot; value=&quot;5&quot;/&gt;&lt;property id=&quot;20300&quot; value=&quot;Slide 21 - &amp;quot;Top Cisco partners sell across Customer Lifecycle&amp;quot;&quot;/&gt;&lt;property id=&quot;20307&quot; value=&quot;287&quot;/&gt;&lt;/object&gt;&lt;object type=&quot;3&quot; unique_id=&quot;199161&quot;&gt;&lt;property id=&quot;20148&quot; value=&quot;5&quot;/&gt;&lt;property id=&quot;20300&quot; value=&quot;Slide 1 - &amp;quot;Accelerators&amp;quot;&quot;/&gt;&lt;property id=&quot;20307&quot; value=&quot;2485&quot;/&gt;&lt;/object&gt;&lt;object type=&quot;3&quot; unique_id=&quot;199164&quot;&gt;&lt;property id=&quot;20148&quot; value=&quot;5&quot;/&gt;&lt;property id=&quot;20300&quot; value=&quot;Slide 2&quot;/&gt;&lt;property id=&quot;20307&quot; value=&quot;2804&quot;/&gt;&lt;/object&gt;&lt;object type=&quot;3&quot; unique_id=&quot;199165&quot;&gt;&lt;property id=&quot;20148&quot; value=&quot;5&quot;/&gt;&lt;property id=&quot;20300&quot; value=&quot;Slide 11 - &amp;quot;Helping Our Customers Achieve Their Business Objectives Is Our Obsession&amp;quot;&quot;/&gt;&lt;property id=&quot;20307&quot; value=&quot;2449&quot;/&gt;&lt;/object&gt;&lt;object type=&quot;3&quot; unique_id=&quot;199166&quot;&gt;&lt;property id=&quot;20148&quot; value=&quot;5&quot;/&gt;&lt;property id=&quot;20300&quot; value=&quot;Slide 12 - &amp;quot;Time is of the Essence&amp;quot;&quot;/&gt;&lt;property id=&quot;20307&quot; value=&quot;2805&quot;/&gt;&lt;/object&gt;&lt;object type=&quot;3&quot; unique_id=&quot;199167&quot;&gt;&lt;property id=&quot;20148&quot; value=&quot;5&quot;/&gt;&lt;property id=&quot;20300&quot; value=&quot;Slide 13&quot;/&gt;&lt;property id=&quot;20307&quot; value=&quot;382&quot;/&gt;&lt;/object&gt;&lt;object type=&quot;3&quot; unique_id=&quot;199168&quot;&gt;&lt;property id=&quot;20148&quot; value=&quot;5&quot;/&gt;&lt;property id=&quot;20300&quot; value=&quot;Slide 14 - &amp;quot;The Cisco Racetrack: Driving CX&amp;quot;&quot;/&gt;&lt;property id=&quot;20307&quot; value=&quot;2478&quot;/&gt;&lt;/object&gt;&lt;object type=&quot;3&quot; unique_id=&quot;199169&quot;&gt;&lt;property id=&quot;20148&quot; value=&quot;5&quot;/&gt;&lt;property id=&quot;20300&quot; value=&quot;Slide 15 - &amp;quot;Lifecycle Approach Focus is Accelerating Recurring Revenue  &amp;quot;&quot;/&gt;&lt;property id=&quot;20307&quot; value=&quot;513&quot;/&gt;&lt;/object&gt;&lt;object type=&quot;3&quot; unique_id=&quot;199170&quot;&gt;&lt;property id=&quot;20148&quot; value=&quot;5&quot;/&gt;&lt;property id=&quot;20300&quot; value=&quot;Slide 16 - &amp;quot;Customer Obsessed Together With You&amp;quot;&quot;/&gt;&lt;property id=&quot;20307&quot; value=&quot;2469&quot;/&gt;&lt;/object&gt;&lt;object type=&quot;3&quot; unique_id=&quot;199171&quot;&gt;&lt;property id=&quot;20148&quot; value=&quot;5&quot;/&gt;&lt;property id=&quot;20300&quot; value=&quot;Slide 17 - &amp;quot;Contents&amp;quot;&quot;/&gt;&lt;property id=&quot;20307&quot; value=&quot;1971&quot;/&gt;&lt;/object&gt;&lt;object type=&quot;3&quot; unique_id=&quot;199172&quot;&gt;&lt;property id=&quot;20148&quot; value=&quot;5&quot;/&gt;&lt;property id=&quot;20300&quot; value=&quot;Slide 18 - &amp;quot;Redeclaring Our Partnership&amp;quot;&quot;/&gt;&lt;property id=&quot;20307&quot; value=&quot;1963&quot;/&gt;&lt;/object&gt;&lt;object type=&quot;3&quot; unique_id=&quot;199173&quot;&gt;&lt;property id=&quot;20148&quot; value=&quot;5&quot;/&gt;&lt;property id=&quot;20300&quot; value=&quot;Slide 19 - &amp;quot;Key Values within the Racetrack&amp;quot;&quot;/&gt;&lt;property id=&quot;20307&quot; value=&quot;1979&quot;/&gt;&lt;/object&gt;&lt;object type=&quot;3&quot; unique_id=&quot;199174&quot;&gt;&lt;property id=&quot;20148&quot; value=&quot;5&quot;/&gt;&lt;property id=&quot;20300&quot; value=&quot;Slide 20 - &amp;quot;Partner Opportunity at Every Pitstop&amp;quot;&quot;/&gt;&lt;property id=&quot;20307&quot; value=&quot;2503&quot;/&gt;&lt;/object&gt;&lt;object type=&quot;3&quot; unique_id=&quot;199175&quot;&gt;&lt;property id=&quot;20148&quot; value=&quot;5&quot;/&gt;&lt;property id=&quot;20300&quot; value=&quot;Slide 22 - &amp;quot;What we know from partner results&amp;quot;&quot;/&gt;&lt;property id=&quot;20307&quot; value=&quot;1949&quot;/&gt;&lt;/object&gt;&lt;object type=&quot;3&quot; unique_id=&quot;199176&quot;&gt;&lt;property id=&quot;20148&quot; value=&quot;5&quot;/&gt;&lt;property id=&quot;20300&quot; value=&quot;Slide 23 - &amp;quot;Cisco + Partners= Extraordinary Together &amp;quot;&quot;/&gt;&lt;property id=&quot;20307&quot; value=&quot;511&quot;/&gt;&lt;/object&gt;&lt;object type=&quot;3&quot; unique_id=&quot;199177&quot;&gt;&lt;property id=&quot;20148&quot; value=&quot;5&quot;/&gt;&lt;property id=&quot;20300&quot; value=&quot;Slide 24 - &amp;quot;Contents&amp;quot;&quot;/&gt;&lt;property id=&quot;20307&quot; value=&quot;1972&quot;/&gt;&lt;/object&gt;&lt;object type=&quot;3&quot; unique_id=&quot;199178&quot;&gt;&lt;property id=&quot;20148&quot; value=&quot;5&quot;/&gt;&lt;property id=&quot;20300&quot; value=&quot;Slide 25 - &amp;quot;Building Lifecycle First Together&amp;quot;&quot;/&gt;&lt;property id=&quot;20307&quot; value=&quot;2477&quot;/&gt;&lt;/object&gt;&lt;object type=&quot;3&quot; unique_id=&quot;199179&quot;&gt;&lt;property id=&quot;20148&quot; value=&quot;5&quot;/&gt;&lt;property id=&quot;20300&quot; value=&quot;Slide 26 - &amp;quot;Simplified CX Offers: Level 1, Level 2, Level 3&amp;quot;&quot;/&gt;&lt;property id=&quot;20307&quot; value=&quot;1951&quot;/&gt;&lt;/object&gt;&lt;object type=&quot;3&quot; unique_id=&quot;199180&quot;&gt;&lt;property id=&quot;20148&quot; value=&quot;5&quot;/&gt;&lt;property id=&quot;20300&quot; value=&quot;Slide 27 - &amp;quot;Partner Roles: Resell and Jointly Deliver &amp;quot;&quot;/&gt;&lt;property id=&quot;20307&quot; value=&quot;1950&quot;/&gt;&lt;/object&gt;&lt;object type=&quot;3&quot; unique_id=&quot;199181&quot;&gt;&lt;property id=&quot;20148&quot; value=&quot;5&quot;/&gt;&lt;property id=&quot;20300&quot; value=&quot;Slide 28 - &amp;quot;Customer Experience Specialization &amp;amp; Certifications&amp;quot;&quot;/&gt;&lt;property id=&quot;20307&quot; value=&quot;1952&quot;/&gt;&lt;/object&gt;&lt;object type=&quot;3&quot; unique_id=&quot;199182&quot;&gt;&lt;property id=&quot;20148&quot; value=&quot;5&quot;/&gt;&lt;property id=&quot;20300&quot; value=&quot;Slide 29 - &amp;quot;Enhanced Value Exchange &amp;quot;&quot;/&gt;&lt;property id=&quot;20307&quot; value=&quot;1953&quot;/&gt;&lt;/object&gt;&lt;object type=&quot;3&quot; unique_id=&quot;199183&quot;&gt;&lt;property id=&quot;20148&quot; value=&quot;5&quot;/&gt;&lt;property id=&quot;20300&quot; value=&quot;Slide 30 - &amp;quot;Delivering Better Customer Outcomes&amp;quot;&quot;/&gt;&lt;property id=&quot;20307&quot; value=&quot;585&quot;/&gt;&lt;/object&gt;&lt;object type=&quot;3&quot; unique_id=&quot;199184&quot;&gt;&lt;property id=&quot;20148&quot; value=&quot;5&quot;/&gt;&lt;property id=&quot;20300&quot; value=&quot;Slide 31 - &amp;quot;Contents&amp;quot;&quot;/&gt;&lt;property id=&quot;20307&quot; value=&quot;1973&quot;/&gt;&lt;/object&gt;&lt;object type=&quot;3&quot; unique_id=&quot;199185&quot;&gt;&lt;property id=&quot;20148&quot; value=&quot;5&quot;/&gt;&lt;property id=&quot;20300&quot; value=&quot;Slide 32 - &amp;quot;Differentiate with CX portfolio&amp;quot;&quot;/&gt;&lt;property id=&quot;20307&quot; value=&quot;2803&quot;/&gt;&lt;/object&gt;&lt;object type=&quot;3&quot; unique_id=&quot;199186&quot;&gt;&lt;property id=&quot;20148&quot; value=&quot;5&quot;/&gt;&lt;property id=&quot;20300&quot; value=&quot;Slide 33 - &amp;quot;Evolved Partner Roles and Value Exchange&amp;quot;&quot;/&gt;&lt;property id=&quot;20307&quot; value=&quot;2468&quot;/&gt;&lt;/object&gt;&lt;object type=&quot;3&quot; unique_id=&quot;199187&quot;&gt;&lt;property id=&quot;20148&quot; value=&quot;5&quot;/&gt;&lt;property id=&quot;20300&quot; value=&quot;Slide 34 - &amp;quot;New Lifecycle Features Deliver Immediate Value&amp;quot;&quot;/&gt;&lt;property id=&quot;20307&quot; value=&quot;1954&quot;/&gt;&lt;/object&gt;&lt;object type=&quot;3&quot; unique_id=&quot;199188&quot;&gt;&lt;property id=&quot;20148&quot; value=&quot;5&quot;/&gt;&lt;property id=&quot;20300&quot; value=&quot;Slide 35 - &amp;quot;Partner Opportunity at Every Step of the Lifecycle &amp;quot;&quot;/&gt;&lt;property id=&quot;20307&quot; value=&quot;2462&quot;/&gt;&lt;/object&gt;&lt;object type=&quot;3&quot; unique_id=&quot;199189&quot;&gt;&lt;property id=&quot;20148&quot; value=&quot;5&quot;/&gt;&lt;property id=&quot;20300&quot; value=&quot;Slide 36 - &amp;quot;Principles for our partnership&amp;quot;&quot;/&gt;&lt;property id=&quot;20307&quot; value=&quot;2812&quot;/&gt;&lt;/object&gt;&lt;object type=&quot;3&quot; unique_id=&quot;199190&quot;&gt;&lt;property id=&quot;20148&quot; value=&quot;5&quot;/&gt;&lt;property id=&quot;20300&quot; value=&quot;Slide 37 - &amp;quot;Purchase&amp;quot;&quot;/&gt;&lt;property id=&quot;20307&quot; value=&quot;2480&quot;/&gt;&lt;/object&gt;&lt;object type=&quot;3&quot; unique_id=&quot;199191&quot;&gt;&lt;property id=&quot;20148&quot; value=&quot;5&quot;/&gt;&lt;property id=&quot;20300&quot; value=&quot;Slide 38&quot;/&gt;&lt;property id=&quot;20307&quot; value=&quot;2481&quot;/&gt;&lt;/object&gt;&lt;object type=&quot;3&quot; unique_id=&quot;199192&quot;&gt;&lt;property id=&quot;20148&quot; value=&quot;5&quot;/&gt;&lt;property id=&quot;20300&quot; value=&quot;Slide 39&quot;/&gt;&lt;property id=&quot;20307&quot; value=&quot;2482&quot;/&gt;&lt;/object&gt;&lt;object type=&quot;3&quot; unique_id=&quot;199193&quot;&gt;&lt;property id=&quot;20148&quot; value=&quot;5&quot;/&gt;&lt;property id=&quot;20300&quot; value=&quot;Slide 40&quot;/&gt;&lt;property id=&quot;20307&quot; value=&quot;2483&quot;/&gt;&lt;/object&gt;&lt;object type=&quot;3&quot; unique_id=&quot;199194&quot;&gt;&lt;property id=&quot;20148&quot; value=&quot;5&quot;/&gt;&lt;property id=&quot;20300&quot; value=&quot;Slide 41&quot;/&gt;&lt;property id=&quot;20307&quot; value=&quot;2484&quot;/&gt;&lt;/object&gt;&lt;object type=&quot;3&quot; unique_id=&quot;199195&quot;&gt;&lt;property id=&quot;20148&quot; value=&quot;5&quot;/&gt;&lt;property id=&quot;20300&quot; value=&quot;Slide 42 - &amp;quot;Customer Value With New Portfolio  and Partner Services&amp;quot;&quot;/&gt;&lt;property id=&quot;20307&quot; value=&quot;1955&quot;/&gt;&lt;/object&gt;&lt;object type=&quot;3&quot; unique_id=&quot;199196&quot;&gt;&lt;property id=&quot;20148&quot; value=&quot;5&quot;/&gt;&lt;property id=&quot;20300&quot; value=&quot;Slide 43 - &amp;quot;Our partners agree&amp;quot;&quot;/&gt;&lt;property id=&quot;20307&quot; value=&quot;494&quot;/&gt;&lt;/object&gt;&lt;object type=&quot;3&quot; unique_id=&quot;199197&quot;&gt;&lt;property id=&quot;20148&quot; value=&quot;5&quot;/&gt;&lt;property id=&quot;20300&quot; value=&quot;Slide 44 - &amp;quot;Contents&amp;quot;&quot;/&gt;&lt;property id=&quot;20307&quot; value=&quot;1974&quot;/&gt;&lt;/object&gt;&lt;object type=&quot;3&quot; unique_id=&quot;199198&quot;&gt;&lt;property id=&quot;20148&quot; value=&quot;5&quot;/&gt;&lt;property id=&quot;20300&quot; value=&quot;Slide 45 - &amp;quot;Tools to Enable Value for You at Every Step Lifecycle Advantage and SuccessHub&amp;quot;&quot;/&gt;&lt;property id=&quot;20307&quot; value=&quot;2439&quot;/&gt;&lt;/object&gt;&lt;object type=&quot;3&quot; unique_id=&quot;199199&quot;&gt;&lt;property id=&quot;20148&quot; value=&quot;5&quot;/&gt;&lt;property id=&quot;20300&quot; value=&quot;Slide 46&quot;/&gt;&lt;property id=&quot;20307&quot; value=&quot;531&quot;/&gt;&lt;/object&gt;&lt;object type=&quot;3&quot; unique_id=&quot;199200&quot;&gt;&lt;property id=&quot;20148&quot; value=&quot;5&quot;/&gt;&lt;property id=&quot;20300&quot; value=&quot;Slide 47 - &amp;quot;Next Steps&amp;quot;&quot;/&gt;&lt;property id=&quot;20307&quot; value=&quot;2504&quot;/&gt;&lt;/object&gt;&lt;object type=&quot;3&quot; unique_id=&quot;199201&quot;&gt;&lt;property id=&quot;20148&quot; value=&quot;5&quot;/&gt;&lt;property id=&quot;20300&quot; value=&quot;Slide 48&quot;/&gt;&lt;property id=&quot;20307&quot; value=&quot;449&quot;/&gt;&lt;/object&gt;&lt;object type=&quot;3&quot; unique_id=&quot;200685&quot;&gt;&lt;property id=&quot;20148&quot; value=&quot;5&quot;/&gt;&lt;property id=&quot;20300&quot; value=&quot;Slide 6&quot;/&gt;&lt;property id=&quot;20307&quot; value=&quot;2813&quot;/&gt;&lt;/object&gt;&lt;object type=&quot;3&quot; unique_id=&quot;200686&quot;&gt;&lt;property id=&quot;20148&quot; value=&quot;5&quot;/&gt;&lt;property id=&quot;20300&quot; value=&quot;Slide 7&quot;/&gt;&lt;property id=&quot;20307&quot; value=&quot;2814&quot;/&gt;&lt;/object&gt;&lt;object type=&quot;3&quot; unique_id=&quot;200907&quot;&gt;&lt;property id=&quot;20148&quot; value=&quot;5&quot;/&gt;&lt;property id=&quot;20300&quot; value=&quot;Slide 3&quot;/&gt;&lt;property id=&quot;20307&quot; value=&quot;2815&quot;/&gt;&lt;/object&gt;&lt;object type=&quot;3&quot; unique_id=&quot;200908&quot;&gt;&lt;property id=&quot;20148&quot; value=&quot;5&quot;/&gt;&lt;property id=&quot;20300&quot; value=&quot;Slide 4&quot;/&gt;&lt;property id=&quot;20307&quot; value=&quot;2816&quot;/&gt;&lt;/object&gt;&lt;object type=&quot;3&quot; unique_id=&quot;201047&quot;&gt;&lt;property id=&quot;20148&quot; value=&quot;5&quot;/&gt;&lt;property id=&quot;20300&quot; value=&quot;Slide 5&quot;/&gt;&lt;property id=&quot;20307&quot; value=&quot;2817&quot;/&gt;&lt;/object&gt;&lt;object type=&quot;3&quot; unique_id=&quot;202106&quot;&gt;&lt;property id=&quot;20148&quot; value=&quot;5&quot;/&gt;&lt;property id=&quot;20300&quot; value=&quot;Slide 8&quot;/&gt;&lt;property id=&quot;20307&quot; value=&quot;2818&quot;/&gt;&lt;/object&gt;&lt;object type=&quot;3&quot; unique_id=&quot;202107&quot;&gt;&lt;property id=&quot;20148&quot; value=&quot;5&quot;/&gt;&lt;property id=&quot;20300&quot; value=&quot;Slide 9&quot;/&gt;&lt;property id=&quot;20307&quot; value=&quot;2819&quot;/&gt;&lt;/object&gt;&lt;object type=&quot;3&quot; unique_id=&quot;202108&quot;&gt;&lt;property id=&quot;20148&quot; value=&quot;5&quot;/&gt;&lt;property id=&quot;20300&quot; value=&quot;Slide 10&quot;/&gt;&lt;property id=&quot;20307&quot; value=&quot;2820&quot;/&gt;&lt;/object&gt;&lt;/object&gt;&lt;object type=&quot;8&quot; unique_id=&quot;1026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Blue theme 2015 16x9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53140</TotalTime>
  <Words>547</Words>
  <Application>Microsoft Macintosh PowerPoint</Application>
  <PresentationFormat>On-screen Show (16:9)</PresentationFormat>
  <Paragraphs>94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CiscoSansTT ExtraLight</vt:lpstr>
      <vt:lpstr>CiscoSansTT Light</vt:lpstr>
      <vt:lpstr>Arial</vt:lpstr>
      <vt:lpstr>Calibri</vt:lpstr>
      <vt:lpstr>Inconsolata for Powerline</vt:lpstr>
      <vt:lpstr>Segoe UI</vt:lpstr>
      <vt:lpstr>Blue theme 2015 16x9</vt:lpstr>
      <vt:lpstr>Prototype for Medical Sensor over BLE</vt:lpstr>
      <vt:lpstr>Team members</vt:lpstr>
      <vt:lpstr>PowerPoint Presentation</vt:lpstr>
      <vt:lpstr>Test Bed Physical Architecture</vt:lpstr>
      <vt:lpstr>Test Bed Application Architecture</vt:lpstr>
      <vt:lpstr>High Level Design</vt:lpstr>
      <vt:lpstr>DNA Spaces Setup</vt:lpstr>
      <vt:lpstr>Step 1. Login DNA Space</vt:lpstr>
      <vt:lpstr>Step 2. Click Assess Locator</vt:lpstr>
      <vt:lpstr>Step 3. Setup Rule</vt:lpstr>
      <vt:lpstr>Step 4. Click to add a new rule </vt:lpstr>
      <vt:lpstr>Step 5. Fill in the name and description</vt:lpstr>
      <vt:lpstr>Step 6. Setup trigger (30 deg  C) </vt:lpstr>
      <vt:lpstr>Step 7. Select “http” as RESTFul call</vt:lpstr>
      <vt:lpstr>Step 8. Setup the FQDN in the AWS Route 53</vt:lpstr>
      <vt:lpstr>App Server Software Setup</vt:lpstr>
      <vt:lpstr>PHP Script to accept RESTFul call from DNA Space</vt:lpstr>
      <vt:lpstr>SMS Gateway Setup</vt:lpstr>
      <vt:lpstr>Application Demo</vt:lpstr>
      <vt:lpstr>PowerPoint Presentation</vt:lpstr>
      <vt:lpstr>PowerPoint Presentation</vt:lpstr>
    </vt:vector>
  </TitlesOfParts>
  <Company>NDS Limited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spius@cisco.com</dc:creator>
  <cp:lastModifiedBy>Lap Tak Rich Yim (layim)</cp:lastModifiedBy>
  <cp:revision>1314</cp:revision>
  <cp:lastPrinted>2016-04-29T20:31:14Z</cp:lastPrinted>
  <dcterms:created xsi:type="dcterms:W3CDTF">2014-07-09T19:55:36Z</dcterms:created>
  <dcterms:modified xsi:type="dcterms:W3CDTF">2021-06-10T13:43:21Z</dcterms:modified>
</cp:coreProperties>
</file>